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D136-F515-4A2F-8128-FE055401C2F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F44A-90A9-4888-9EDB-46FACE40C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86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D136-F515-4A2F-8128-FE055401C2F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F44A-90A9-4888-9EDB-46FACE40C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08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D136-F515-4A2F-8128-FE055401C2F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F44A-90A9-4888-9EDB-46FACE40C13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849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D136-F515-4A2F-8128-FE055401C2F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F44A-90A9-4888-9EDB-46FACE40C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307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D136-F515-4A2F-8128-FE055401C2F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F44A-90A9-4888-9EDB-46FACE40C13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9768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D136-F515-4A2F-8128-FE055401C2F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F44A-90A9-4888-9EDB-46FACE40C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672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D136-F515-4A2F-8128-FE055401C2F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F44A-90A9-4888-9EDB-46FACE40C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904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D136-F515-4A2F-8128-FE055401C2F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F44A-90A9-4888-9EDB-46FACE40C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03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D136-F515-4A2F-8128-FE055401C2F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F44A-90A9-4888-9EDB-46FACE40C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94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D136-F515-4A2F-8128-FE055401C2F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F44A-90A9-4888-9EDB-46FACE40C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71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D136-F515-4A2F-8128-FE055401C2F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F44A-90A9-4888-9EDB-46FACE40C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96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D136-F515-4A2F-8128-FE055401C2F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F44A-90A9-4888-9EDB-46FACE40C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75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D136-F515-4A2F-8128-FE055401C2F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F44A-90A9-4888-9EDB-46FACE40C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14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D136-F515-4A2F-8128-FE055401C2F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F44A-90A9-4888-9EDB-46FACE40C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37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D136-F515-4A2F-8128-FE055401C2F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F44A-90A9-4888-9EDB-46FACE40C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01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F44A-90A9-4888-9EDB-46FACE40C132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D136-F515-4A2F-8128-FE055401C2FE}" type="datetimeFigureOut">
              <a:rPr lang="en-IN" smtClean="0"/>
              <a:t>02-11-2022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14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1D136-F515-4A2F-8128-FE055401C2F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22F44A-90A9-4888-9EDB-46FACE40C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62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2B0A-5D48-C0A8-2BE1-DA30A97E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5"/>
            <a:ext cx="10515600" cy="1166326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b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200" b="1" dirty="0">
                <a:solidFill>
                  <a:srgbClr val="E709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6A3E9-C990-3068-0429-DF04DCF34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47"/>
            <a:ext cx="10515600" cy="5467738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ADVANTAGES,LIMITATIONS</a:t>
            </a:r>
          </a:p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</a:p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</a:t>
            </a:r>
          </a:p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EVENTS</a:t>
            </a:r>
          </a:p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STATEMENTS</a:t>
            </a:r>
          </a:p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</a:p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OPERATORS</a:t>
            </a:r>
          </a:p>
          <a:p>
            <a:r>
              <a:rPr lang="en-I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DIALOGUE BOX</a:t>
            </a:r>
          </a:p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 HANDLING</a:t>
            </a:r>
          </a:p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</a:p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</a:p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VALIDATIONS</a:t>
            </a:r>
          </a:p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LOCAL,GLOBAL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32718786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452</TotalTime>
  <Words>27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JS JAVA 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Sreevalli Pamarthi</dc:creator>
  <cp:lastModifiedBy>Sreevalli Pamarthi</cp:lastModifiedBy>
  <cp:revision>5</cp:revision>
  <dcterms:created xsi:type="dcterms:W3CDTF">2022-10-31T06:48:22Z</dcterms:created>
  <dcterms:modified xsi:type="dcterms:W3CDTF">2022-11-02T12:00:17Z</dcterms:modified>
</cp:coreProperties>
</file>