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E6F709"/>
    <a:srgbClr val="757E04"/>
    <a:srgbClr val="74720E"/>
    <a:srgbClr val="0C3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9DE7-9C51-437E-893D-D535B07F2FEE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D096-2477-4095-97A0-1CC1609E9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1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9DE7-9C51-437E-893D-D535B07F2FEE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D096-2477-4095-97A0-1CC1609E9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39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9DE7-9C51-437E-893D-D535B07F2FEE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D096-2477-4095-97A0-1CC1609E950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4709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9DE7-9C51-437E-893D-D535B07F2FEE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D096-2477-4095-97A0-1CC1609E9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637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9DE7-9C51-437E-893D-D535B07F2FEE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D096-2477-4095-97A0-1CC1609E950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64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9DE7-9C51-437E-893D-D535B07F2FEE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D096-2477-4095-97A0-1CC1609E9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422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9DE7-9C51-437E-893D-D535B07F2FEE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D096-2477-4095-97A0-1CC1609E9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573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9DE7-9C51-437E-893D-D535B07F2FEE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D096-2477-4095-97A0-1CC1609E9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61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9DE7-9C51-437E-893D-D535B07F2FEE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D096-2477-4095-97A0-1CC1609E9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57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9DE7-9C51-437E-893D-D535B07F2FEE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D096-2477-4095-97A0-1CC1609E9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43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9DE7-9C51-437E-893D-D535B07F2FEE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D096-2477-4095-97A0-1CC1609E9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22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9DE7-9C51-437E-893D-D535B07F2FEE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D096-2477-4095-97A0-1CC1609E9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3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9DE7-9C51-437E-893D-D535B07F2FEE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D096-2477-4095-97A0-1CC1609E9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92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9DE7-9C51-437E-893D-D535B07F2FEE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D096-2477-4095-97A0-1CC1609E9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842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9DE7-9C51-437E-893D-D535B07F2FEE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D096-2477-4095-97A0-1CC1609E9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10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9DE7-9C51-437E-893D-D535B07F2FEE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D096-2477-4095-97A0-1CC1609E9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17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49DE7-9C51-437E-893D-D535B07F2FEE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683D096-2477-4095-97A0-1CC1609E9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53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312CD-71F2-F940-D2FB-412AF0C0D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spc="-15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JAVA 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46094-1E9B-17F4-C5A5-89FA6C7C610F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IN" sz="2400" b="1" dirty="0">
                <a:solidFill>
                  <a:srgbClr val="FF0000"/>
                </a:solidFill>
              </a:rPr>
              <a:t>It Is A Client Side Programming Language.</a:t>
            </a:r>
          </a:p>
          <a:p>
            <a:r>
              <a:rPr lang="en-IN" sz="2400" b="1" dirty="0">
                <a:solidFill>
                  <a:srgbClr val="FF0000"/>
                </a:solidFill>
              </a:rPr>
              <a:t>It Is An Interpreted Programming Language.</a:t>
            </a:r>
          </a:p>
          <a:p>
            <a:r>
              <a:rPr lang="en-IN" sz="2400" b="1" dirty="0">
                <a:solidFill>
                  <a:srgbClr val="FF0000"/>
                </a:solidFill>
              </a:rPr>
              <a:t>It Is An Syntax Programming Language.</a:t>
            </a:r>
          </a:p>
          <a:p>
            <a:r>
              <a:rPr lang="en-IN" sz="2400" b="1" dirty="0">
                <a:solidFill>
                  <a:srgbClr val="FF0000"/>
                </a:solidFill>
              </a:rPr>
              <a:t>It Is An Object  Oriented Programming Language</a:t>
            </a:r>
            <a:r>
              <a:rPr lang="en-IN" b="1" dirty="0">
                <a:solidFill>
                  <a:srgbClr val="FF0000"/>
                </a:solidFill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980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C75C9-454A-FF78-DF38-74CFDB14E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>
                <a:solidFill>
                  <a:schemeClr val="accent2">
                    <a:lumMod val="75000"/>
                  </a:schemeClr>
                </a:solidFill>
                <a:highlight>
                  <a:srgbClr val="FF00FF"/>
                </a:highlight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3AF16-5A18-8922-648D-47B6122723D8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Some simple applications might not even require a server  at all.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Same code for both client and server.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Immediate feedback to the user.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Increased interactivity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656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C62A-7820-1938-F43D-4041EFC81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dirty="0">
                <a:solidFill>
                  <a:schemeClr val="accent3">
                    <a:lumMod val="50000"/>
                  </a:schemeClr>
                </a:solidFill>
                <a:highlight>
                  <a:srgbClr val="00FFFF"/>
                </a:highlight>
              </a:rPr>
              <a:t>JAVASCRIPT FRAME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2360E-44D1-2E9C-FDDE-1439EEF3CC54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buFont typeface="+mj-lt"/>
              <a:buAutoNum type="arabicParenR"/>
            </a:pPr>
            <a:r>
              <a:rPr lang="en-IN" sz="2000" b="1" dirty="0">
                <a:solidFill>
                  <a:schemeClr val="tx2"/>
                </a:solidFill>
              </a:rPr>
              <a:t>Angular</a:t>
            </a:r>
          </a:p>
          <a:p>
            <a:pPr>
              <a:buFont typeface="+mj-lt"/>
              <a:buAutoNum type="arabicParenR"/>
            </a:pPr>
            <a:r>
              <a:rPr lang="en-IN" sz="2000" b="1" dirty="0">
                <a:solidFill>
                  <a:schemeClr val="tx2"/>
                </a:solidFill>
              </a:rPr>
              <a:t>React</a:t>
            </a:r>
          </a:p>
          <a:p>
            <a:pPr>
              <a:buFont typeface="+mj-lt"/>
              <a:buAutoNum type="arabicParenR"/>
            </a:pPr>
            <a:r>
              <a:rPr lang="en-IN" sz="2000" b="1" dirty="0" err="1">
                <a:solidFill>
                  <a:schemeClr val="tx2"/>
                </a:solidFill>
              </a:rPr>
              <a:t>JQuery</a:t>
            </a:r>
            <a:endParaRPr lang="en-IN" sz="2000" b="1" dirty="0">
              <a:solidFill>
                <a:schemeClr val="tx2"/>
              </a:solidFill>
            </a:endParaRPr>
          </a:p>
          <a:p>
            <a:pPr>
              <a:buFont typeface="+mj-lt"/>
              <a:buAutoNum type="arabicParenR"/>
            </a:pPr>
            <a:r>
              <a:rPr lang="en-IN" sz="2000" b="1" dirty="0">
                <a:solidFill>
                  <a:schemeClr val="tx2"/>
                </a:solidFill>
              </a:rPr>
              <a:t>Vue </a:t>
            </a:r>
            <a:r>
              <a:rPr lang="en-IN" sz="2000" b="1" dirty="0" err="1">
                <a:solidFill>
                  <a:schemeClr val="tx2"/>
                </a:solidFill>
              </a:rPr>
              <a:t>js</a:t>
            </a:r>
            <a:endParaRPr lang="en-IN" sz="2000" b="1" dirty="0">
              <a:solidFill>
                <a:schemeClr val="tx2"/>
              </a:solidFill>
            </a:endParaRPr>
          </a:p>
          <a:p>
            <a:pPr>
              <a:buFont typeface="+mj-lt"/>
              <a:buAutoNum type="arabicParenR"/>
            </a:pPr>
            <a:r>
              <a:rPr lang="en-IN" sz="2000" b="1" dirty="0">
                <a:solidFill>
                  <a:schemeClr val="tx2"/>
                </a:solidFill>
              </a:rPr>
              <a:t>Ext </a:t>
            </a:r>
            <a:r>
              <a:rPr lang="en-IN" sz="2000" b="1" dirty="0" err="1">
                <a:solidFill>
                  <a:schemeClr val="tx2"/>
                </a:solidFill>
              </a:rPr>
              <a:t>js</a:t>
            </a:r>
            <a:endParaRPr lang="en-IN" sz="2000" b="1" dirty="0">
              <a:solidFill>
                <a:schemeClr val="tx2"/>
              </a:solidFill>
            </a:endParaRPr>
          </a:p>
          <a:p>
            <a:pPr>
              <a:buFont typeface="+mj-lt"/>
              <a:buAutoNum type="arabicParenR"/>
            </a:pPr>
            <a:r>
              <a:rPr lang="en-IN" sz="2000" b="1" dirty="0">
                <a:solidFill>
                  <a:schemeClr val="tx2"/>
                </a:solidFill>
              </a:rPr>
              <a:t>Ember </a:t>
            </a:r>
            <a:r>
              <a:rPr lang="en-IN" sz="2000" b="1" dirty="0" err="1">
                <a:solidFill>
                  <a:schemeClr val="tx2"/>
                </a:solidFill>
              </a:rPr>
              <a:t>js</a:t>
            </a:r>
            <a:endParaRPr lang="en-IN" sz="2000" b="1" dirty="0">
              <a:solidFill>
                <a:schemeClr val="tx2"/>
              </a:solidFill>
            </a:endParaRPr>
          </a:p>
          <a:p>
            <a:pPr>
              <a:buFont typeface="+mj-lt"/>
              <a:buAutoNum type="arabicParenR"/>
            </a:pPr>
            <a:r>
              <a:rPr lang="en-IN" sz="2000" b="1" dirty="0">
                <a:solidFill>
                  <a:schemeClr val="tx2"/>
                </a:solidFill>
              </a:rPr>
              <a:t>Meteor</a:t>
            </a:r>
          </a:p>
          <a:p>
            <a:pPr>
              <a:buFont typeface="+mj-lt"/>
              <a:buAutoNum type="arabicParenR"/>
            </a:pPr>
            <a:r>
              <a:rPr lang="en-IN" sz="2000" b="1" dirty="0">
                <a:solidFill>
                  <a:schemeClr val="tx2"/>
                </a:solidFill>
              </a:rPr>
              <a:t>Node </a:t>
            </a:r>
            <a:r>
              <a:rPr lang="en-IN" sz="2000" b="1" dirty="0" err="1">
                <a:solidFill>
                  <a:schemeClr val="tx2"/>
                </a:solidFill>
              </a:rPr>
              <a:t>js</a:t>
            </a:r>
            <a:endParaRPr lang="en-IN" sz="2000" b="1" dirty="0">
              <a:solidFill>
                <a:schemeClr val="tx2"/>
              </a:solidFill>
            </a:endParaRPr>
          </a:p>
          <a:p>
            <a:pPr>
              <a:buFont typeface="+mj-lt"/>
              <a:buAutoNum type="arabicParenR"/>
            </a:pPr>
            <a:r>
              <a:rPr lang="en-IN" sz="2000" b="1" dirty="0">
                <a:solidFill>
                  <a:schemeClr val="tx2"/>
                </a:solidFill>
              </a:rPr>
              <a:t>Backbone </a:t>
            </a:r>
            <a:r>
              <a:rPr lang="en-IN" sz="2000" b="1" dirty="0" err="1">
                <a:solidFill>
                  <a:schemeClr val="tx2"/>
                </a:solidFill>
              </a:rPr>
              <a:t>js</a:t>
            </a:r>
            <a:endParaRPr lang="en-IN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84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CAB49-E7A2-1938-DF8F-337AF857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pc="-150" dirty="0">
                <a:solidFill>
                  <a:srgbClr val="0C34DC"/>
                </a:solidFill>
                <a:highlight>
                  <a:srgbClr val="808000"/>
                </a:highlight>
                <a:latin typeface="Algerian" panose="04020705040A02060702" pitchFamily="82" charset="0"/>
              </a:rPr>
              <a:t>SAMPLE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19D2A-A01A-518C-2A15-C803B5316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63" y="1824687"/>
            <a:ext cx="8596668" cy="4184227"/>
          </a:xfrm>
        </p:spPr>
        <p:txBody>
          <a:bodyPr>
            <a:normAutofit fontScale="92500" lnSpcReduction="10000"/>
          </a:bodyPr>
          <a:lstStyle/>
          <a:p>
            <a:r>
              <a:rPr lang="en-IN" sz="2800" b="1" dirty="0">
                <a:solidFill>
                  <a:srgbClr val="FF00FF"/>
                </a:solidFill>
              </a:rPr>
              <a:t>Function </a:t>
            </a:r>
            <a:r>
              <a:rPr lang="en-IN" sz="2800" b="1" dirty="0" err="1">
                <a:solidFill>
                  <a:srgbClr val="FF00FF"/>
                </a:solidFill>
              </a:rPr>
              <a:t>function</a:t>
            </a:r>
            <a:r>
              <a:rPr lang="en-IN" sz="2800" b="1" dirty="0">
                <a:solidFill>
                  <a:srgbClr val="FF00FF"/>
                </a:solidFill>
              </a:rPr>
              <a:t> name(){</a:t>
            </a:r>
          </a:p>
          <a:p>
            <a:r>
              <a:rPr lang="en-IN" sz="2800" b="1" dirty="0">
                <a:solidFill>
                  <a:srgbClr val="FF00FF"/>
                </a:solidFill>
              </a:rPr>
              <a:t>Alert(Hello world…!)</a:t>
            </a:r>
          </a:p>
          <a:p>
            <a:r>
              <a:rPr lang="en-IN" sz="2800" b="1" dirty="0">
                <a:solidFill>
                  <a:srgbClr val="FF00FF"/>
                </a:solidFill>
              </a:rPr>
              <a:t>}</a:t>
            </a:r>
          </a:p>
          <a:p>
            <a:pPr algn="ctr"/>
            <a:r>
              <a:rPr lang="en-IN" sz="3200" b="1" u="sng" dirty="0">
                <a:solidFill>
                  <a:schemeClr val="tx2">
                    <a:lumMod val="75000"/>
                  </a:schemeClr>
                </a:solidFill>
              </a:rPr>
              <a:t>LIMITATIONS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sz="3200" b="1" i="1" dirty="0">
                <a:solidFill>
                  <a:schemeClr val="accent4">
                    <a:lumMod val="75000"/>
                  </a:schemeClr>
                </a:solidFill>
              </a:rPr>
              <a:t>Security issues-code visible to every one.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sz="3200" b="1" i="1" dirty="0" err="1">
                <a:solidFill>
                  <a:schemeClr val="accent4">
                    <a:lumMod val="75000"/>
                  </a:schemeClr>
                </a:solidFill>
              </a:rPr>
              <a:t>Js</a:t>
            </a:r>
            <a:r>
              <a:rPr lang="en-IN" sz="3200" b="1" i="1" dirty="0">
                <a:solidFill>
                  <a:schemeClr val="accent4">
                    <a:lumMod val="75000"/>
                  </a:schemeClr>
                </a:solidFill>
              </a:rPr>
              <a:t> support only single inheritance.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sz="3200" b="1" i="1" dirty="0">
                <a:solidFill>
                  <a:schemeClr val="accent4">
                    <a:lumMod val="75000"/>
                  </a:schemeClr>
                </a:solidFill>
              </a:rPr>
              <a:t>One error in </a:t>
            </a:r>
            <a:r>
              <a:rPr lang="en-IN" sz="3200" b="1" i="1" dirty="0" err="1">
                <a:solidFill>
                  <a:schemeClr val="accent4">
                    <a:lumMod val="75000"/>
                  </a:schemeClr>
                </a:solidFill>
              </a:rPr>
              <a:t>js</a:t>
            </a:r>
            <a:r>
              <a:rPr lang="en-IN" sz="3200" b="1" i="1" dirty="0">
                <a:solidFill>
                  <a:schemeClr val="accent4">
                    <a:lumMod val="75000"/>
                  </a:schemeClr>
                </a:solidFill>
              </a:rPr>
              <a:t> can stop whole website to render.</a:t>
            </a:r>
          </a:p>
          <a:p>
            <a:pPr algn="ctr">
              <a:buFont typeface="Courier New" panose="02070309020205020404" pitchFamily="49" charset="0"/>
              <a:buChar char="o"/>
            </a:pPr>
            <a:endParaRPr lang="en-IN" sz="3200" b="1" u="sng"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buFont typeface="Courier New" panose="02070309020205020404" pitchFamily="49" charset="0"/>
              <a:buChar char="o"/>
            </a:pPr>
            <a:endParaRPr lang="en-IN" sz="3200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8060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34</TotalTime>
  <Words>115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Algerian</vt:lpstr>
      <vt:lpstr>Arial</vt:lpstr>
      <vt:lpstr>Courier New</vt:lpstr>
      <vt:lpstr>Trebuchet MS</vt:lpstr>
      <vt:lpstr>Wingdings</vt:lpstr>
      <vt:lpstr>Wingdings 3</vt:lpstr>
      <vt:lpstr>Facet</vt:lpstr>
      <vt:lpstr>JAVA  SCRIPT</vt:lpstr>
      <vt:lpstr>ADVANTAGES</vt:lpstr>
      <vt:lpstr>JAVASCRIPT FRAME WORKS</vt:lpstr>
      <vt:lpstr>SAMPLE SYNTAX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 SCRIPT</dc:title>
  <dc:creator>Sreevalli Pamarthi</dc:creator>
  <cp:lastModifiedBy>Sreevalli Pamarthi</cp:lastModifiedBy>
  <cp:revision>1</cp:revision>
  <dcterms:created xsi:type="dcterms:W3CDTF">2022-10-26T07:09:14Z</dcterms:created>
  <dcterms:modified xsi:type="dcterms:W3CDTF">2022-10-26T07:44:03Z</dcterms:modified>
</cp:coreProperties>
</file>