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Agentic RAG Chatbot using MCP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Chatbot with Multi-Agent Collaboration, RAG &amp; LLaMA2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Agent-Based Architecture with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Modular agents: Ingestion, Retrieval, LLM</a:t>
            </a:r>
          </a:p>
          <a:p>
            <a:pPr marL="0" indent="0">
              <a:buNone/>
            </a:pPr>
            <a:r>
              <a:rPr sz="2800" dirty="0"/>
              <a:t>• MCP (Message Control Protocol) for communication</a:t>
            </a:r>
          </a:p>
          <a:p>
            <a:pPr marL="0" indent="0">
              <a:buNone/>
            </a:pPr>
            <a:r>
              <a:rPr sz="2800" dirty="0"/>
              <a:t>• Messages carry sender, receiver, type, </a:t>
            </a:r>
            <a:r>
              <a:rPr sz="2800" dirty="0" err="1"/>
              <a:t>trace_id</a:t>
            </a:r>
            <a:r>
              <a:rPr sz="2800" dirty="0"/>
              <a:t>, and payload</a:t>
            </a:r>
          </a:p>
          <a:p>
            <a:pPr marL="0" indent="0">
              <a:buNone/>
            </a:pPr>
            <a:r>
              <a:rPr sz="2800" dirty="0"/>
              <a:t>• Each agent focuses on a specific task</a:t>
            </a:r>
          </a:p>
          <a:p>
            <a:pPr marL="0" indent="0">
              <a:buNone/>
            </a:pPr>
            <a:r>
              <a:rPr sz="2800" dirty="0"/>
              <a:t>• Router handles message passing and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374904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1.</a:t>
            </a:r>
            <a:r>
              <a:rPr sz="1800" dirty="0"/>
              <a:t> UI sends uploaded document to </a:t>
            </a:r>
            <a:r>
              <a:rPr sz="1800" dirty="0" err="1"/>
              <a:t>IngestionAgent</a:t>
            </a:r>
            <a:endParaRPr sz="1800" dirty="0"/>
          </a:p>
          <a:p>
            <a:pPr marL="0" indent="0">
              <a:buNone/>
            </a:pPr>
            <a:r>
              <a:rPr sz="1800" dirty="0"/>
              <a:t>2. </a:t>
            </a:r>
            <a:r>
              <a:rPr sz="1800" dirty="0" err="1"/>
              <a:t>IngestionAgent</a:t>
            </a:r>
            <a:r>
              <a:rPr sz="1800" dirty="0"/>
              <a:t> parses and vectorizes content</a:t>
            </a:r>
          </a:p>
          <a:p>
            <a:pPr marL="0" indent="0">
              <a:buNone/>
            </a:pPr>
            <a:r>
              <a:rPr sz="1800" dirty="0"/>
              <a:t>3. Sends parsed chunks to </a:t>
            </a:r>
            <a:r>
              <a:rPr sz="1800" dirty="0" err="1"/>
              <a:t>RetrievalAgent</a:t>
            </a:r>
            <a:endParaRPr sz="1800" dirty="0"/>
          </a:p>
          <a:p>
            <a:pPr marL="0" indent="0">
              <a:buNone/>
            </a:pPr>
            <a:r>
              <a:rPr sz="1800" dirty="0"/>
              <a:t>4. </a:t>
            </a:r>
            <a:r>
              <a:rPr sz="1800" dirty="0" err="1"/>
              <a:t>RetrievalAgent</a:t>
            </a:r>
            <a:r>
              <a:rPr sz="1800" dirty="0"/>
              <a:t> performs semantic search</a:t>
            </a:r>
          </a:p>
          <a:p>
            <a:pPr marL="0" indent="0">
              <a:buNone/>
            </a:pPr>
            <a:r>
              <a:rPr sz="1800" dirty="0"/>
              <a:t>5. Forwards results and query to </a:t>
            </a:r>
            <a:r>
              <a:rPr sz="1800" dirty="0" err="1"/>
              <a:t>LLMAgent</a:t>
            </a:r>
            <a:endParaRPr sz="1800" dirty="0"/>
          </a:p>
          <a:p>
            <a:pPr marL="0" indent="0">
              <a:buNone/>
            </a:pPr>
            <a:r>
              <a:rPr sz="1800" dirty="0"/>
              <a:t>6. </a:t>
            </a:r>
            <a:r>
              <a:rPr sz="1800" dirty="0" err="1"/>
              <a:t>LLMAgent</a:t>
            </a:r>
            <a:r>
              <a:rPr sz="1800" dirty="0"/>
              <a:t> queries LLaMA2 and generates response</a:t>
            </a:r>
          </a:p>
          <a:p>
            <a:pPr marL="0" indent="0">
              <a:buNone/>
            </a:pPr>
            <a:r>
              <a:rPr sz="1800" dirty="0"/>
              <a:t>7. Response shown in UI &amp; stored in chat history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2223B5-CB05-60EE-1D45-B25A48D7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64" y="1417638"/>
            <a:ext cx="5545836" cy="369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Frontend: </a:t>
            </a:r>
            <a:r>
              <a:rPr sz="2800" dirty="0" err="1"/>
              <a:t>Streamlit</a:t>
            </a:r>
            <a:endParaRPr sz="2800" dirty="0"/>
          </a:p>
          <a:p>
            <a:r>
              <a:rPr sz="2800" dirty="0"/>
              <a:t>Backend: Python (agents, router, message protocols)</a:t>
            </a:r>
          </a:p>
          <a:p>
            <a:r>
              <a:rPr sz="2800" dirty="0"/>
              <a:t>Embeddings: </a:t>
            </a:r>
            <a:r>
              <a:rPr sz="2800" dirty="0" err="1"/>
              <a:t>SentenceTransformers</a:t>
            </a:r>
            <a:r>
              <a:rPr sz="2800" dirty="0"/>
              <a:t> (</a:t>
            </a:r>
            <a:r>
              <a:rPr sz="2800" dirty="0" err="1"/>
              <a:t>MiniLM</a:t>
            </a:r>
            <a:r>
              <a:rPr sz="2800" dirty="0"/>
              <a:t>)</a:t>
            </a:r>
          </a:p>
          <a:p>
            <a:r>
              <a:rPr sz="2800" dirty="0"/>
              <a:t>Vector DB: </a:t>
            </a:r>
            <a:r>
              <a:rPr sz="2800" dirty="0" err="1"/>
              <a:t>ChromaDB</a:t>
            </a:r>
            <a:endParaRPr sz="2800" dirty="0"/>
          </a:p>
          <a:p>
            <a:r>
              <a:rPr sz="2800" dirty="0"/>
              <a:t>LLM: LLaMA2 via </a:t>
            </a:r>
            <a:r>
              <a:rPr sz="2800" dirty="0" err="1"/>
              <a:t>Ollama</a:t>
            </a:r>
            <a:endParaRPr sz="2800" dirty="0"/>
          </a:p>
          <a:p>
            <a:r>
              <a:rPr sz="2800" dirty="0"/>
              <a:t>File parsing: </a:t>
            </a:r>
            <a:r>
              <a:rPr sz="2800" dirty="0" err="1"/>
              <a:t>PyMuPDF</a:t>
            </a:r>
            <a:r>
              <a:rPr sz="2800" dirty="0"/>
              <a:t>, pandas, python-docx, python-pptx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UI Screenshots of Working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96075-D9B7-0975-8692-75007758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759952" cy="4409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86"/>
            <a:ext cx="8229600" cy="1143000"/>
          </a:xfrm>
        </p:spPr>
        <p:txBody>
          <a:bodyPr/>
          <a:lstStyle/>
          <a:p>
            <a:r>
              <a:rPr dirty="0"/>
              <a:t>Challenges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1078992"/>
            <a:ext cx="856792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800" b="1" dirty="0"/>
              <a:t>Challenges Faced:</a:t>
            </a:r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faiss-cpu</a:t>
            </a:r>
            <a:r>
              <a:rPr sz="2800" dirty="0"/>
              <a:t> install errors (resolved by switching to </a:t>
            </a:r>
            <a:r>
              <a:rPr lang="en-US" sz="2800" dirty="0"/>
              <a:t>      </a:t>
            </a:r>
            <a:r>
              <a:rPr sz="2800" dirty="0" err="1"/>
              <a:t>ChromaDB</a:t>
            </a:r>
            <a:r>
              <a:rPr sz="2800" dirty="0"/>
              <a:t>)</a:t>
            </a:r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Ollama</a:t>
            </a:r>
            <a:r>
              <a:rPr sz="2800" dirty="0"/>
              <a:t> configuration and </a:t>
            </a:r>
            <a:r>
              <a:rPr sz="2800" dirty="0" err="1"/>
              <a:t>LLaMA</a:t>
            </a:r>
            <a:r>
              <a:rPr sz="2800" dirty="0"/>
              <a:t> model runtime</a:t>
            </a:r>
          </a:p>
          <a:p>
            <a:pPr marL="0" indent="0">
              <a:buNone/>
            </a:pPr>
            <a:r>
              <a:rPr sz="2800" dirty="0"/>
              <a:t>• Integrating multiple file formats cleanly</a:t>
            </a:r>
          </a:p>
          <a:p>
            <a:pPr marL="0" indent="0">
              <a:buNone/>
            </a:pPr>
            <a:r>
              <a:rPr sz="2800" dirty="0"/>
              <a:t>• Maintaining state with agentic messaging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Future Improvements:</a:t>
            </a:r>
          </a:p>
          <a:p>
            <a:pPr marL="0" indent="0">
              <a:buNone/>
            </a:pPr>
            <a:r>
              <a:rPr lang="en-US" sz="2800" dirty="0"/>
              <a:t>• Add authentication layer</a:t>
            </a:r>
          </a:p>
          <a:p>
            <a:pPr marL="0" indent="0">
              <a:buNone/>
            </a:pPr>
            <a:r>
              <a:rPr lang="en-US" sz="2800" dirty="0"/>
              <a:t>• Expand to multilingual support</a:t>
            </a:r>
          </a:p>
          <a:p>
            <a:pPr marL="0" indent="0">
              <a:buNone/>
            </a:pPr>
            <a:r>
              <a:rPr lang="en-US" sz="2800" dirty="0"/>
              <a:t>• Fine-tune LLaMA2 on domain-specific data</a:t>
            </a:r>
          </a:p>
          <a:p>
            <a:pPr marL="0" indent="0">
              <a:buNone/>
            </a:pPr>
            <a:r>
              <a:rPr lang="en-US" sz="2800" dirty="0"/>
              <a:t>• UI enhancements and persistent DB for chat logs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Agentic RAG Chatbot using MCP</vt:lpstr>
      <vt:lpstr>Agent-Based Architecture with MCP</vt:lpstr>
      <vt:lpstr>System Flow Diagram</vt:lpstr>
      <vt:lpstr>Tech Stack Used</vt:lpstr>
      <vt:lpstr>UI Screenshots of Working App</vt:lpstr>
      <vt:lpstr>Challenges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Sree vamsi Pydikondala</cp:lastModifiedBy>
  <cp:revision>2</cp:revision>
  <dcterms:created xsi:type="dcterms:W3CDTF">2013-01-27T09:14:16Z</dcterms:created>
  <dcterms:modified xsi:type="dcterms:W3CDTF">2025-07-23T07:10:50Z</dcterms:modified>
  <cp:category/>
</cp:coreProperties>
</file>