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9" d="100"/>
          <a:sy n="89" d="100"/>
        </p:scale>
        <p:origin x="43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linkedin.com/in/sree-vignesh-05-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99203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9931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991753"/>
                  </p:ext>
                </p:extLst>
              </p:nvPr>
            </p:nvGraphicFramePr>
            <p:xfrm>
              <a:off x="0" y="517376"/>
              <a:ext cx="12192000" cy="6340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517376"/>
                <a:ext cx="12192000" cy="634062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47E1D14-FC3F-F689-1091-CDCC88E2DE05}"/>
              </a:ext>
            </a:extLst>
          </p:cNvPr>
          <p:cNvSpPr txBox="1"/>
          <p:nvPr/>
        </p:nvSpPr>
        <p:spPr>
          <a:xfrm rot="16200000">
            <a:off x="-2655601" y="3330544"/>
            <a:ext cx="5995566" cy="36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LIVE DASHBOARD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>
            <a:hlinkClick r:id="rId5"/>
            <a:extLst>
              <a:ext uri="{FF2B5EF4-FFF2-40B4-BE49-F238E27FC236}">
                <a16:creationId xmlns:a16="http://schemas.microsoft.com/office/drawing/2014/main" id="{2353CBFC-0AFA-5A4E-A668-767E61669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1275" y="73624"/>
            <a:ext cx="355536" cy="3555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C20CD0-9118-3DBB-ED00-8901ECC7ECF1}"/>
              </a:ext>
            </a:extLst>
          </p:cNvPr>
          <p:cNvSpPr txBox="1"/>
          <p:nvPr/>
        </p:nvSpPr>
        <p:spPr>
          <a:xfrm>
            <a:off x="9217522" y="66777"/>
            <a:ext cx="3096883" cy="36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SREE VIGNESH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e7eee63-7c3f-41a9-a5ee-4d1af229ab0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35170e7-20ca-4c68-aff5-6fd033c1995f/1165122b22839a61a260?bookmarkGuid=1ec45d62-7864-4aec-803f-89e035d4640e&amp;bookmarkUsage=1&amp;ctid=c6e549b3-5f45-4032-aae9-d4244dc5b2c4&amp;fromEntryPoint=export&amp;pbi_source=storytelling_addin&quot;"/>
    <we:property name="reportState" value="&quot;CONNECTED&quot;"/>
    <we:property name="artifactViewState" value="&quot;live&quot;"/>
    <we:property name="reportEmbeddedTime" value="&quot;2024-08-07T07:35:47.578Z&quot;"/>
    <we:property name="creatorSessionId" value="&quot;a60e67d9-f3d5-497a-928d-72ba1f408ee3&quot;"/>
    <we:property name="creatorUserId" value="&quot;10032003ABFB549F&quot;"/>
    <we:property name="creatorTenantId" value="&quot;c6e549b3-5f45-4032-aae9-d4244dc5b2c4&quot;"/>
    <we:property name="pageDisplayName" value="&quot;Home page&quot;"/>
    <we:property name="pageName" value="&quot;1165122b22839a61a260&quot;"/>
    <we:property name="reportName" value="&quot;Business Insights 360 for atliq hardwares&quot;"/>
    <we:property name="isVisualContainerHeaderHidden" value="false"/>
    <we:property name="isFiltersActionButtonVisible" value="true"/>
    <we:property name="initialStateBookmark" value="&quot;H4sIAAAAAAAAA81XTW/cRgz9K4bORsH5nsnNcdxL4sSwi1wCo+DMUGs1WmkhaV1vDf/3crRbBEm3NaDtoZddDYd6fBySQ+q5ys24aXH3EddUvane9v3XNQ5fz1R1XnUH2adP768vbt//+vHi+orF/WZq+m6s3jxXEw4rmj434xbbgsDCL/fnFbbtDa7KqsZ2pPNqQ8PYd9g2f9BembemYUsv5xU9bdp+wAJ5N+FEBfaR1XnNtsVPhQimqXmkO0rTQSqsEVJGKb0KaAVKC6w27hVmZkdVCvRs/rLvJmw6NlNkXmqITmHWwRDJKDLpIh+bbtUeCH9795fdppxKs2YPy2nE39hswXl5YXdCcFppLwGABFhNKcNSLEkYQKfssgEI6Lw2aimWClZLHQN4A1kZJ0Au9jGnkChbz/SyTwmBrFjsI6K2KeQEWWgAIynFpViIwtXBUtTgXczeR5uXYjk06E1CxAKXBWEyi3NCCc/MjIiRnJLOgqVXsSZ6mmL/9Hc0C3W2VkQhnRaoOEHS617+I1pU2oDAHJIHRXxumewJaBJ19EpKLYP3FoBPcTkaBG+irrW0SJ5L2WRzwrlBbR3WzCjbqDyQAXeSp6BiLQHnzLXRqOyXo9WUpXE+AgJkF5zjGj0BTXvQzjgTotfCOc11sRxNSU4xjxZEiNEzQQ8neOqcy3XCEGzgazZnAHVChgTtlK1jFp4CpQT8dEJMteXrwwWZrQEOr0NuIMvRco61SZwiSkNQMQWu1+VoUroI5DndEnF/MTblcMIdUitdc6vTXA6WuVmR0qto4wNujnaWkDia5DTZJAqwm5nVTTsdGmzcXT1tBp4NeGLYY13kR+y4iVTzADDQuO/3z9U14bgd5jK/+m7jrt8OiW6pnre6qZl2jDPQph+YSyFyM/Q8Z8ziDzhOZyO2NJ5lnHDefuh/vxyIJwy+LeHlniX/6m3CIR8prZjJYHIiezRc9ETphGJQgW9KS8q7EHTtMRCdENSoS1k5nngE55usIWS7PBAXq9VAK5wOy++Dcdm32/UR+fEgzdHgONDZQDVrP/wYrndlb9a63Sswn6Ly87Y7jHzqP4kgL4ZMw9vdfALvmuGviVKc/+DI/857drfUbUJZZ+7Tynkha62cXjiVzBnzTVKtiSf58tBvp3GDiW6wo/mYNnumDc16nCTYZcqH56H8f2g4v/aGP2O7LTbnub+ajTCXJrb0ygvla6Caad2Xnz8B3zzKRJgMAAA=&quot;"/>
    <we:property name="bookmark" value="&quot;H4sIAAAAAAAAA81WS2/cNhD+K4bORjF8k7klTnJKCiMucil8GHJGazXyaiFpXbuG/3uH2g2CpE4NaHvoZZccjj5+8+LMY0PdtOvx4Ve85eZV82YYvtzi+OXMNOfN9iCLyVhnwHoOQMCGM4CcDru5G7ZT8+qxmXHc8Py5m/bYVyAR/n593mDfX+Km7lrsJz5vdjxOwxb77i8+KMvRPO756bzh+10/jFghr2acucLeibrshYL6pfLBMnd3fMVlPkqVd0rrrHU0Cb1C7Sux6aCwMHtWpUIv118M2xm7rVxTZVFbyMEg2eSYdVbEtsqnbrvpj4S/ffvbw646p7sVC6s38h9ybcV5ehJzUgrW2KgBgBV4y4VgLZZmTGALBXIACUOUaKzFMslbbXOC6ICMCwr0ahuppMLko9CjWAoCe7XaRkTrS6ICpCyA01zyWixEFdrkOVuIIVOM2dNarIAOoyuIWOFIMRa3OieMisLMqZw5GB08eH4Ra+b7OQ/3/0Tz0JL3KisdrEIpz1JetvKnaFlKHBRSKhEMi9+I/QloGm2ORmurU4weQLy4Hg1SdNm2VnvkKKXsyJ3gN2h9wFYYkc8mAjsIJ1kKJrcacMlcn52huB6tZdIuxAwIQCEFeW9frvSfo9kINrjgUo5WhWClLtajGS0pFtGDSjlHIRjhBEtDCNQWTMkneWaJAMwJGZJsML7NpCInLgVkdUJMrZfnIyRN3oGEN6A0kPVoRLl1RVLEWEgmlyT1uh5N65CBo6RbYekvzhdKJ7whrbGttDor5eCFm1elvIg23eDu2c6SikSTg2VfVAUOC7O26+djg80P7+53o8wGMjEcsF7THW6liTTLADDydOj3j81Hxmk/LmX+7ruDq2E/Fv7E7XK0nbv5QXBG3g2jcKlELsdB5oxF/AGn+WzCnqczwhmX45vhz4uRZcKQ1xKerkXyr9YWHOmZ0srEDktQFNFJ0TOXE4rBJHkpPZsYUrJtxMR8QlCzrWUVZOJRkm+6hUR+fSBebzYjb3A+br8PxsXQ72+fkT8fpCUaEgc+G7kV7Zsfw/W2ni1anw4KwqeqvN9vjyOf+U8iKJuReHzzsHjgbTd+nSjV+Q+G/O+sF3Nr3RbULUmfNiEq3VoT7MqpZMmYb5LmlmWSr4thP087LHyJW17ctDsw7XjRkyTBLTEd12P9/9BJfh0u/oz9vt65zP3Ncs11/fkb9uHG5G8MAAA=&quot;"/>
    <we:property name="datasetId" value="&quot;e85bf102-33e9-4d41-9a3f-9fbfa3677ca9&quot;"/>
    <we:property name="embedUrl" value="&quot;/reportEmbed?reportId=135170e7-20ca-4c68-aff5-6fd033c1995f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Sree vignesh S</cp:lastModifiedBy>
  <cp:revision>3</cp:revision>
  <dcterms:created xsi:type="dcterms:W3CDTF">2018-06-07T21:39:02Z</dcterms:created>
  <dcterms:modified xsi:type="dcterms:W3CDTF">2024-08-07T07:45:12Z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