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71" r:id="rId4"/>
    <p:sldId id="260" r:id="rId5"/>
    <p:sldId id="262" r:id="rId6"/>
    <p:sldId id="264" r:id="rId7"/>
    <p:sldId id="266" r:id="rId8"/>
    <p:sldId id="268" r:id="rId9"/>
    <p:sldId id="26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344374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102330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9155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2124716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8098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401343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50386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263209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37420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3B4D6-1EC4-421E-B59C-DF95CAE0FDED}" type="datetimeFigureOut">
              <a:rPr lang="en-IN" smtClean="0"/>
              <a:t>22-12-2020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387284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C3B4D6-1EC4-421E-B59C-DF95CAE0FDED}"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218450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C3B4D6-1EC4-421E-B59C-DF95CAE0FDED}" type="datetimeFigureOut">
              <a:rPr lang="en-IN" smtClean="0"/>
              <a:t>22-12-2020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146365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C3B4D6-1EC4-421E-B59C-DF95CAE0FDED}" type="datetimeFigureOut">
              <a:rPr lang="en-IN" smtClean="0"/>
              <a:t>22-12-2020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137465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3B4D6-1EC4-421E-B59C-DF95CAE0FDED}" type="datetimeFigureOut">
              <a:rPr lang="en-IN" smtClean="0"/>
              <a:t>22-12-2020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228561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C3B4D6-1EC4-421E-B59C-DF95CAE0FDED}" type="datetimeFigureOut">
              <a:rPr lang="en-IN" smtClean="0"/>
              <a:t>22-12-2020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9AAEE-CB43-4B7E-9A94-15AFAD1F0FDD}" type="slidenum">
              <a:rPr lang="en-IN" smtClean="0"/>
              <a:t>‹#›</a:t>
            </a:fld>
            <a:endParaRPr lang="en-IN"/>
          </a:p>
        </p:txBody>
      </p:sp>
    </p:spTree>
    <p:extLst>
      <p:ext uri="{BB962C8B-B14F-4D97-AF65-F5344CB8AC3E}">
        <p14:creationId xmlns:p14="http://schemas.microsoft.com/office/powerpoint/2010/main" val="90697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E9AAEE-CB43-4B7E-9A94-15AFAD1F0FDD}" type="slidenum">
              <a:rPr lang="en-IN" smtClean="0"/>
              <a:t>‹#›</a:t>
            </a:fld>
            <a:endParaRPr lang="en-IN"/>
          </a:p>
        </p:txBody>
      </p:sp>
      <p:sp>
        <p:nvSpPr>
          <p:cNvPr id="5" name="Date Placeholder 4"/>
          <p:cNvSpPr>
            <a:spLocks noGrp="1"/>
          </p:cNvSpPr>
          <p:nvPr>
            <p:ph type="dt" sz="half" idx="10"/>
          </p:nvPr>
        </p:nvSpPr>
        <p:spPr/>
        <p:txBody>
          <a:bodyPr/>
          <a:lstStyle/>
          <a:p>
            <a:fld id="{A3C3B4D6-1EC4-421E-B59C-DF95CAE0FDED}" type="datetimeFigureOut">
              <a:rPr lang="en-IN" smtClean="0"/>
              <a:t>22-12-2020</a:t>
            </a:fld>
            <a:endParaRPr lang="en-IN"/>
          </a:p>
        </p:txBody>
      </p:sp>
    </p:spTree>
    <p:extLst>
      <p:ext uri="{BB962C8B-B14F-4D97-AF65-F5344CB8AC3E}">
        <p14:creationId xmlns:p14="http://schemas.microsoft.com/office/powerpoint/2010/main" val="161225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3B4D6-1EC4-421E-B59C-DF95CAE0FDED}" type="datetimeFigureOut">
              <a:rPr lang="en-IN" smtClean="0"/>
              <a:t>22-12-2020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E9AAEE-CB43-4B7E-9A94-15AFAD1F0FDD}" type="slidenum">
              <a:rPr lang="en-IN" smtClean="0"/>
              <a:t>‹#›</a:t>
            </a:fld>
            <a:endParaRPr lang="en-IN"/>
          </a:p>
        </p:txBody>
      </p:sp>
    </p:spTree>
    <p:extLst>
      <p:ext uri="{BB962C8B-B14F-4D97-AF65-F5344CB8AC3E}">
        <p14:creationId xmlns:p14="http://schemas.microsoft.com/office/powerpoint/2010/main" val="18556724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BF01-7FF8-434C-B89B-D50570F79F78}"/>
              </a:ext>
            </a:extLst>
          </p:cNvPr>
          <p:cNvSpPr>
            <a:spLocks noGrp="1"/>
          </p:cNvSpPr>
          <p:nvPr>
            <p:ph type="ctrTitle"/>
          </p:nvPr>
        </p:nvSpPr>
        <p:spPr>
          <a:xfrm>
            <a:off x="0" y="2281986"/>
            <a:ext cx="9475160" cy="1646302"/>
          </a:xfrm>
        </p:spPr>
        <p:txBody>
          <a:bodyPr/>
          <a:lstStyle/>
          <a:p>
            <a:r>
              <a:rPr lang="en-IN" dirty="0"/>
              <a:t>STUDENT REPORT SYSTEM</a:t>
            </a:r>
          </a:p>
        </p:txBody>
      </p:sp>
    </p:spTree>
    <p:extLst>
      <p:ext uri="{BB962C8B-B14F-4D97-AF65-F5344CB8AC3E}">
        <p14:creationId xmlns:p14="http://schemas.microsoft.com/office/powerpoint/2010/main" val="65315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13DA-521A-4452-94DA-4E5861D7EC48}"/>
              </a:ext>
            </a:extLst>
          </p:cNvPr>
          <p:cNvSpPr>
            <a:spLocks noGrp="1"/>
          </p:cNvSpPr>
          <p:nvPr>
            <p:ph type="title"/>
          </p:nvPr>
        </p:nvSpPr>
        <p:spPr>
          <a:xfrm>
            <a:off x="517078" y="1071514"/>
            <a:ext cx="8596668" cy="729006"/>
          </a:xfrm>
        </p:spPr>
        <p:txBody>
          <a:bodyPr>
            <a:normAutofit/>
          </a:bodyPr>
          <a:lstStyle/>
          <a:p>
            <a:r>
              <a:rPr lang="en-IN" sz="2000" dirty="0">
                <a:latin typeface="Times New Roman" panose="02020603050405020304" pitchFamily="18" charset="0"/>
                <a:cs typeface="Times New Roman" panose="02020603050405020304" pitchFamily="18" charset="0"/>
              </a:rPr>
              <a:t>CONCLUSION AND FUTURE WORKS</a:t>
            </a:r>
          </a:p>
        </p:txBody>
      </p:sp>
      <p:sp>
        <p:nvSpPr>
          <p:cNvPr id="3" name="Content Placeholder 2">
            <a:extLst>
              <a:ext uri="{FF2B5EF4-FFF2-40B4-BE49-F238E27FC236}">
                <a16:creationId xmlns:a16="http://schemas.microsoft.com/office/drawing/2014/main" id="{D22280CC-7C24-4078-B4AC-FE45E5C3990F}"/>
              </a:ext>
            </a:extLst>
          </p:cNvPr>
          <p:cNvSpPr>
            <a:spLocks noGrp="1"/>
          </p:cNvSpPr>
          <p:nvPr>
            <p:ph idx="1"/>
          </p:nvPr>
        </p:nvSpPr>
        <p:spPr>
          <a:xfrm>
            <a:off x="1195808" y="2205873"/>
            <a:ext cx="8596668" cy="3005931"/>
          </a:xfrm>
        </p:spPr>
        <p:txBody>
          <a:bodyPr/>
          <a:lstStyle/>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 conclude, this application is useful  for educational institutions. It triggers user-friendly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operations.Our</a:t>
            </a:r>
            <a:r>
              <a:rPr lang="en-IN" dirty="0">
                <a:effectLst/>
                <a:latin typeface="Times New Roman" panose="02020603050405020304" pitchFamily="18" charset="0"/>
                <a:ea typeface="Calibri" panose="020F0502020204030204" pitchFamily="34" charset="0"/>
                <a:cs typeface="Times New Roman" panose="02020603050405020304" pitchFamily="18" charset="0"/>
              </a:rPr>
              <a:t> Future work is to develop the application in PHP Or HTML to make this console application as a web application. And also develop using DBMS to increase the scope.</a:t>
            </a:r>
          </a:p>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893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A906-0C01-47E7-AEDB-6C7302EC00E1}"/>
              </a:ext>
            </a:extLst>
          </p:cNvPr>
          <p:cNvSpPr>
            <a:spLocks noGrp="1"/>
          </p:cNvSpPr>
          <p:nvPr>
            <p:ph type="title"/>
          </p:nvPr>
        </p:nvSpPr>
        <p:spPr>
          <a:xfrm>
            <a:off x="677334" y="609600"/>
            <a:ext cx="3495171" cy="517864"/>
          </a:xfrm>
        </p:spPr>
        <p:txBody>
          <a:bodyPr>
            <a:normAutofit/>
          </a:bodyPr>
          <a:lstStyle/>
          <a:p>
            <a:r>
              <a:rPr lang="en-IN" sz="14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E713888-C0E6-4A8A-B9FE-B4A0617B3B14}"/>
              </a:ext>
            </a:extLst>
          </p:cNvPr>
          <p:cNvSpPr>
            <a:spLocks noGrp="1"/>
          </p:cNvSpPr>
          <p:nvPr>
            <p:ph idx="1"/>
          </p:nvPr>
        </p:nvSpPr>
        <p:spPr>
          <a:xfrm>
            <a:off x="677334" y="1642369"/>
            <a:ext cx="8596668" cy="3129486"/>
          </a:xfrm>
        </p:spPr>
        <p:txBody>
          <a:bodyPr>
            <a:normAutofit lnSpcReduction="10000"/>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main objective of our project  is to simplify the evaluation of final percentages </a:t>
            </a:r>
            <a:r>
              <a:rPr lang="en-IN" sz="1300" dirty="0">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grades of the students and to know holiday dates ,examination dates etc. which is done by the “FACULTY”. Basically ,where ever we go in the whole globe ,the first thing the other fellow being ask, is our “ EDUCATIONAL STATUS ”. So, we have decided a project called “STUDENT REPORT SYSTEM”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latin typeface="Times New Roman" panose="02020603050405020304" pitchFamily="18" charset="0"/>
                <a:ea typeface="Calibri" panose="020F0502020204030204" pitchFamily="34" charset="0"/>
                <a:cs typeface="Times New Roman" panose="02020603050405020304" pitchFamily="18" charset="0"/>
              </a:rPr>
              <a:t>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The project “Student Report System” basically deals with the calculation of the percentages , grades and total 	marks of the student. This makes the work of the faculty easier, comfortable.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The Report System contains the details of the Pupil and Every student information will be allocated in a file. Where they need to enter the roll no and password which accesses their document. Every time as they take examination, their new score will be appended into their respective file and new grade, percentage will be displayed. Along with examination dates and holiday dates will be acknowledged. This gives both the faculty and parents to have a brief idea about their ward’s performance. </a:t>
            </a:r>
            <a:br>
              <a:rPr lang="en-IN" sz="13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90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9A26-273D-45AF-8694-81028193655C}"/>
              </a:ext>
            </a:extLst>
          </p:cNvPr>
          <p:cNvSpPr>
            <a:spLocks noGrp="1"/>
          </p:cNvSpPr>
          <p:nvPr>
            <p:ph type="title"/>
          </p:nvPr>
        </p:nvSpPr>
        <p:spPr>
          <a:xfrm>
            <a:off x="179108" y="289089"/>
            <a:ext cx="8340749" cy="729006"/>
          </a:xfrm>
        </p:spPr>
        <p:txBody>
          <a:bodyPr>
            <a:normAutofit/>
          </a:bodyPr>
          <a:lstStyle/>
          <a:p>
            <a:r>
              <a:rPr lang="en-IN" sz="2000"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3D437019-9A5D-47A0-98A0-BF7F7224CBB6}"/>
              </a:ext>
            </a:extLst>
          </p:cNvPr>
          <p:cNvPicPr>
            <a:picLocks noChangeAspect="1"/>
          </p:cNvPicPr>
          <p:nvPr/>
        </p:nvPicPr>
        <p:blipFill>
          <a:blip r:embed="rId2"/>
          <a:stretch>
            <a:fillRect/>
          </a:stretch>
        </p:blipFill>
        <p:spPr>
          <a:xfrm>
            <a:off x="985421" y="1358283"/>
            <a:ext cx="8276948" cy="4576439"/>
          </a:xfrm>
          <a:prstGeom prst="rect">
            <a:avLst/>
          </a:prstGeom>
        </p:spPr>
      </p:pic>
    </p:spTree>
    <p:extLst>
      <p:ext uri="{BB962C8B-B14F-4D97-AF65-F5344CB8AC3E}">
        <p14:creationId xmlns:p14="http://schemas.microsoft.com/office/powerpoint/2010/main" val="394637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BEE5-6236-4601-9D2D-A12AA41CAB0E}"/>
              </a:ext>
            </a:extLst>
          </p:cNvPr>
          <p:cNvSpPr>
            <a:spLocks noGrp="1"/>
          </p:cNvSpPr>
          <p:nvPr>
            <p:ph type="title"/>
          </p:nvPr>
        </p:nvSpPr>
        <p:spPr>
          <a:xfrm>
            <a:off x="277838" y="263371"/>
            <a:ext cx="4256455" cy="509627"/>
          </a:xfrm>
        </p:spPr>
        <p:txBody>
          <a:bodyPr>
            <a:normAutofit/>
          </a:bodyPr>
          <a:lstStyle/>
          <a:p>
            <a:r>
              <a:rPr lang="en-IN" sz="2000"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87C95CD4-939B-4E6C-B260-F3695E261496}"/>
              </a:ext>
            </a:extLst>
          </p:cNvPr>
          <p:cNvSpPr>
            <a:spLocks noGrp="1"/>
          </p:cNvSpPr>
          <p:nvPr>
            <p:ph idx="1"/>
          </p:nvPr>
        </p:nvSpPr>
        <p:spPr>
          <a:xfrm>
            <a:off x="435006" y="994299"/>
            <a:ext cx="9525740" cy="5690586"/>
          </a:xfrm>
        </p:spPr>
        <p:txBody>
          <a:bodyPr>
            <a:normAutofit/>
          </a:bodyPr>
          <a:lstStyle/>
          <a:p>
            <a:pPr algn="just">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All computer software needs certain hardware components or other software resources to be present, in order for computers to be used efficiently. These prerequisites are known as System Requirements. Within this, we have two types – Software Requirements and Hardware Requirements.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5"/>
              </a:spcBef>
              <a:buNone/>
              <a:tabLst>
                <a:tab pos="228600" algn="l"/>
                <a:tab pos="1061720" algn="l"/>
                <a:tab pos="1062355"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SOFTWARE</a:t>
            </a:r>
            <a:r>
              <a:rPr lang="en-US" sz="12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 </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Software</a:t>
            </a:r>
            <a:r>
              <a:rPr lang="en-IN" sz="12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Requirements</a:t>
            </a:r>
            <a:r>
              <a:rPr lang="en-IN" sz="12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deal</a:t>
            </a:r>
            <a:r>
              <a:rPr lang="en-IN" sz="12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with</a:t>
            </a:r>
            <a:r>
              <a:rPr lang="en-IN" sz="12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defining</a:t>
            </a:r>
            <a:r>
              <a:rPr lang="en-IN" sz="1200" spc="-1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200" spc="-9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software</a:t>
            </a:r>
            <a:r>
              <a:rPr lang="en-IN" sz="12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resource</a:t>
            </a:r>
            <a:r>
              <a:rPr lang="en-IN" sz="12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requirements</a:t>
            </a:r>
            <a:r>
              <a:rPr lang="en-IN" sz="1200" spc="-1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spc="-125" dirty="0">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and prerequisites that need to be installed on a computer to provide optimal 	functioning of an application. These preconditions are generally not included in the software installation package and need to be installed</a:t>
            </a:r>
            <a:r>
              <a:rPr lang="en-IN" sz="12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separately.</a:t>
            </a:r>
          </a:p>
          <a:p>
            <a:pPr marL="833120" algn="just">
              <a:spcBef>
                <a:spcPts val="77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In order to use CODIAC, one should have the following: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775"/>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Windows 7 and</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above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775"/>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 Compiler: </a:t>
            </a:r>
            <a:r>
              <a:rPr lang="en-US" sz="1200" spc="-15" dirty="0">
                <a:effectLst/>
                <a:latin typeface="Times New Roman" panose="02020603050405020304" pitchFamily="18" charset="0"/>
                <a:ea typeface="Times New Roman" panose="02020603050405020304" pitchFamily="18" charset="0"/>
                <a:cs typeface="Times New Roman" panose="02020603050405020304" pitchFamily="18" charset="0"/>
              </a:rPr>
              <a:t>GNU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Compiler Collection</a:t>
            </a:r>
            <a:r>
              <a:rPr lang="en-US" sz="1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(GCC)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775"/>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Editor: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Any text editor .</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775"/>
              </a:spcBef>
              <a:spcAft>
                <a:spcPts val="0"/>
              </a:spcAft>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r>
              <a:rPr lang="en-US" sz="12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p>
          <a:p>
            <a:pPr marL="579120" indent="0" algn="just">
              <a:spcBef>
                <a:spcPts val="775"/>
              </a:spcBef>
              <a:spcAft>
                <a:spcPts val="0"/>
              </a:spcAft>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 order to use this project, one should have the following: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40"/>
              </a:spcBef>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nSpc>
                <a:spcPct val="107000"/>
              </a:lnSpc>
              <a:spcAft>
                <a:spcPts val="800"/>
              </a:spcAft>
              <a:buSzPts val="1200"/>
              <a:buFont typeface="Symbol" panose="05050102010706020507" pitchFamily="18" charset="2"/>
              <a:buChar char=""/>
              <a:tabLst>
                <a:tab pos="960755" algn="l"/>
              </a:tabLst>
            </a:pPr>
            <a:r>
              <a:rPr lang="en-IN" sz="1200" b="1" dirty="0">
                <a:effectLst/>
                <a:latin typeface="Times New Roman" panose="02020603050405020304" pitchFamily="18" charset="0"/>
                <a:ea typeface="Symbol" panose="05050102010706020507" pitchFamily="18" charset="2"/>
                <a:cs typeface="Times New Roman" panose="02020603050405020304" pitchFamily="18" charset="0"/>
              </a:rPr>
              <a:t>Processor: </a:t>
            </a:r>
            <a:r>
              <a:rPr lang="en-IN" sz="1200" dirty="0">
                <a:effectLst/>
                <a:latin typeface="Times New Roman" panose="02020603050405020304" pitchFamily="18" charset="0"/>
                <a:ea typeface="Symbol" panose="05050102010706020507" pitchFamily="18" charset="2"/>
                <a:cs typeface="Times New Roman" panose="02020603050405020304" pitchFamily="18" charset="0"/>
              </a:rPr>
              <a:t>Intel Pentium processor and above</a:t>
            </a:r>
          </a:p>
          <a:p>
            <a:pPr marL="1143000" lvl="2" indent="-228600">
              <a:lnSpc>
                <a:spcPct val="107000"/>
              </a:lnSpc>
              <a:spcBef>
                <a:spcPts val="685"/>
              </a:spcBef>
              <a:spcAft>
                <a:spcPts val="800"/>
              </a:spcAft>
              <a:buSzPts val="1200"/>
              <a:buFont typeface="Symbol" panose="05050102010706020507" pitchFamily="18" charset="2"/>
              <a:buChar char=""/>
              <a:tabLst>
                <a:tab pos="960755" algn="l"/>
              </a:tabLst>
            </a:pPr>
            <a:r>
              <a:rPr lang="en-IN" sz="1200" b="1" dirty="0">
                <a:effectLst/>
                <a:latin typeface="Times New Roman" panose="02020603050405020304" pitchFamily="18" charset="0"/>
                <a:ea typeface="Symbol" panose="05050102010706020507" pitchFamily="18" charset="2"/>
                <a:cs typeface="Times New Roman" panose="02020603050405020304" pitchFamily="18" charset="0"/>
              </a:rPr>
              <a:t>Memory: </a:t>
            </a:r>
            <a:r>
              <a:rPr lang="en-IN" sz="1200" dirty="0">
                <a:effectLst/>
                <a:latin typeface="Times New Roman" panose="02020603050405020304" pitchFamily="18" charset="0"/>
                <a:ea typeface="Symbol" panose="05050102010706020507" pitchFamily="18" charset="2"/>
                <a:cs typeface="Times New Roman" panose="02020603050405020304" pitchFamily="18" charset="0"/>
              </a:rPr>
              <a:t>4 GB</a:t>
            </a:r>
            <a:r>
              <a:rPr lang="en-IN" sz="12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IN" sz="1200" dirty="0">
                <a:effectLst/>
                <a:latin typeface="Times New Roman" panose="02020603050405020304" pitchFamily="18" charset="0"/>
                <a:ea typeface="Symbol" panose="05050102010706020507" pitchFamily="18" charset="2"/>
                <a:cs typeface="Times New Roman" panose="02020603050405020304" pitchFamily="18" charset="0"/>
              </a:rPr>
              <a:t>RAM and above</a:t>
            </a:r>
          </a:p>
        </p:txBody>
      </p:sp>
    </p:spTree>
    <p:extLst>
      <p:ext uri="{BB962C8B-B14F-4D97-AF65-F5344CB8AC3E}">
        <p14:creationId xmlns:p14="http://schemas.microsoft.com/office/powerpoint/2010/main" val="138319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300B95-7D1D-427A-99C9-CFB47A48F893}"/>
              </a:ext>
            </a:extLst>
          </p:cNvPr>
          <p:cNvPicPr/>
          <p:nvPr/>
        </p:nvPicPr>
        <p:blipFill>
          <a:blip r:embed="rId2"/>
          <a:srcRect/>
          <a:stretch>
            <a:fillRect/>
          </a:stretch>
        </p:blipFill>
        <p:spPr bwMode="auto">
          <a:xfrm>
            <a:off x="688157" y="1027522"/>
            <a:ext cx="8568965" cy="4722829"/>
          </a:xfrm>
          <a:prstGeom prst="rect">
            <a:avLst/>
          </a:prstGeom>
          <a:noFill/>
          <a:ln w="9525">
            <a:noFill/>
            <a:miter lim="800000"/>
            <a:headEnd/>
            <a:tailEnd/>
          </a:ln>
        </p:spPr>
      </p:pic>
      <p:sp>
        <p:nvSpPr>
          <p:cNvPr id="3" name="TextBox 2">
            <a:extLst>
              <a:ext uri="{FF2B5EF4-FFF2-40B4-BE49-F238E27FC236}">
                <a16:creationId xmlns:a16="http://schemas.microsoft.com/office/drawing/2014/main" id="{8126E535-FB23-49A5-931C-637D510A5B6A}"/>
              </a:ext>
            </a:extLst>
          </p:cNvPr>
          <p:cNvSpPr txBox="1"/>
          <p:nvPr/>
        </p:nvSpPr>
        <p:spPr>
          <a:xfrm>
            <a:off x="688157" y="358218"/>
            <a:ext cx="2611224" cy="367646"/>
          </a:xfrm>
          <a:prstGeom prst="rect">
            <a:avLst/>
          </a:prstGeom>
          <a:noFill/>
        </p:spPr>
        <p:txBody>
          <a:bodyPr wrap="square" rtlCol="0">
            <a:spAutoFit/>
          </a:bodyPr>
          <a:lstStyle/>
          <a:p>
            <a:r>
              <a:rPr lang="en-IN" dirty="0"/>
              <a:t>RESULTS:-</a:t>
            </a:r>
          </a:p>
        </p:txBody>
      </p:sp>
    </p:spTree>
    <p:extLst>
      <p:ext uri="{BB962C8B-B14F-4D97-AF65-F5344CB8AC3E}">
        <p14:creationId xmlns:p14="http://schemas.microsoft.com/office/powerpoint/2010/main" val="407649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16D3CF-FAEB-4741-813B-9EFA15251A30}"/>
              </a:ext>
            </a:extLst>
          </p:cNvPr>
          <p:cNvPicPr/>
          <p:nvPr/>
        </p:nvPicPr>
        <p:blipFill>
          <a:blip r:embed="rId2"/>
          <a:srcRect/>
          <a:stretch>
            <a:fillRect/>
          </a:stretch>
        </p:blipFill>
        <p:spPr bwMode="auto">
          <a:xfrm>
            <a:off x="263950" y="412423"/>
            <a:ext cx="6872141" cy="3016577"/>
          </a:xfrm>
          <a:prstGeom prst="rect">
            <a:avLst/>
          </a:prstGeom>
          <a:noFill/>
          <a:ln w="9525">
            <a:noFill/>
            <a:miter lim="800000"/>
            <a:headEnd/>
            <a:tailEnd/>
          </a:ln>
        </p:spPr>
      </p:pic>
      <p:pic>
        <p:nvPicPr>
          <p:cNvPr id="3" name="Picture 2">
            <a:extLst>
              <a:ext uri="{FF2B5EF4-FFF2-40B4-BE49-F238E27FC236}">
                <a16:creationId xmlns:a16="http://schemas.microsoft.com/office/drawing/2014/main" id="{17A5A36A-271A-4381-ADF8-3B14E507803F}"/>
              </a:ext>
            </a:extLst>
          </p:cNvPr>
          <p:cNvPicPr/>
          <p:nvPr/>
        </p:nvPicPr>
        <p:blipFill>
          <a:blip r:embed="rId3"/>
          <a:srcRect/>
          <a:stretch>
            <a:fillRect/>
          </a:stretch>
        </p:blipFill>
        <p:spPr bwMode="auto">
          <a:xfrm>
            <a:off x="2422690" y="3525626"/>
            <a:ext cx="6363092" cy="3195684"/>
          </a:xfrm>
          <a:prstGeom prst="rect">
            <a:avLst/>
          </a:prstGeom>
          <a:noFill/>
          <a:ln w="9525">
            <a:noFill/>
            <a:miter lim="800000"/>
            <a:headEnd/>
            <a:tailEnd/>
          </a:ln>
        </p:spPr>
      </p:pic>
    </p:spTree>
    <p:extLst>
      <p:ext uri="{BB962C8B-B14F-4D97-AF65-F5344CB8AC3E}">
        <p14:creationId xmlns:p14="http://schemas.microsoft.com/office/powerpoint/2010/main" val="329946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C8F7A8-FB5F-4DC0-A181-CE3DF3C1E40C}"/>
              </a:ext>
            </a:extLst>
          </p:cNvPr>
          <p:cNvPicPr/>
          <p:nvPr/>
        </p:nvPicPr>
        <p:blipFill>
          <a:blip r:embed="rId2"/>
          <a:srcRect/>
          <a:stretch>
            <a:fillRect/>
          </a:stretch>
        </p:blipFill>
        <p:spPr bwMode="auto">
          <a:xfrm>
            <a:off x="377071" y="339365"/>
            <a:ext cx="8983745" cy="3271102"/>
          </a:xfrm>
          <a:prstGeom prst="rect">
            <a:avLst/>
          </a:prstGeom>
          <a:noFill/>
          <a:ln w="9525">
            <a:noFill/>
            <a:miter lim="800000"/>
            <a:headEnd/>
            <a:tailEnd/>
          </a:ln>
        </p:spPr>
      </p:pic>
      <p:pic>
        <p:nvPicPr>
          <p:cNvPr id="4" name="Picture 3">
            <a:extLst>
              <a:ext uri="{FF2B5EF4-FFF2-40B4-BE49-F238E27FC236}">
                <a16:creationId xmlns:a16="http://schemas.microsoft.com/office/drawing/2014/main" id="{20201F9C-3014-4E52-9FA5-A669101CA12A}"/>
              </a:ext>
            </a:extLst>
          </p:cNvPr>
          <p:cNvPicPr/>
          <p:nvPr/>
        </p:nvPicPr>
        <p:blipFill>
          <a:blip r:embed="rId3"/>
          <a:srcRect/>
          <a:stretch>
            <a:fillRect/>
          </a:stretch>
        </p:blipFill>
        <p:spPr bwMode="auto">
          <a:xfrm>
            <a:off x="241954" y="3789575"/>
            <a:ext cx="8983745" cy="3049270"/>
          </a:xfrm>
          <a:prstGeom prst="rect">
            <a:avLst/>
          </a:prstGeom>
          <a:noFill/>
          <a:ln w="9525">
            <a:noFill/>
            <a:miter lim="800000"/>
            <a:headEnd/>
            <a:tailEnd/>
          </a:ln>
        </p:spPr>
      </p:pic>
    </p:spTree>
    <p:extLst>
      <p:ext uri="{BB962C8B-B14F-4D97-AF65-F5344CB8AC3E}">
        <p14:creationId xmlns:p14="http://schemas.microsoft.com/office/powerpoint/2010/main" val="328549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C6D3F-3AFD-4F78-B9BB-BE6506456371}"/>
              </a:ext>
            </a:extLst>
          </p:cNvPr>
          <p:cNvPicPr/>
          <p:nvPr/>
        </p:nvPicPr>
        <p:blipFill>
          <a:blip r:embed="rId2"/>
          <a:srcRect/>
          <a:stretch>
            <a:fillRect/>
          </a:stretch>
        </p:blipFill>
        <p:spPr bwMode="auto">
          <a:xfrm>
            <a:off x="246324" y="219075"/>
            <a:ext cx="5553075" cy="2762250"/>
          </a:xfrm>
          <a:prstGeom prst="rect">
            <a:avLst/>
          </a:prstGeom>
          <a:noFill/>
          <a:ln w="9525">
            <a:noFill/>
            <a:miter lim="800000"/>
            <a:headEnd/>
            <a:tailEnd/>
          </a:ln>
        </p:spPr>
      </p:pic>
      <p:pic>
        <p:nvPicPr>
          <p:cNvPr id="4" name="Picture 3">
            <a:extLst>
              <a:ext uri="{FF2B5EF4-FFF2-40B4-BE49-F238E27FC236}">
                <a16:creationId xmlns:a16="http://schemas.microsoft.com/office/drawing/2014/main" id="{B19F5FE6-390C-43A6-92B6-E5CE5803A7AF}"/>
              </a:ext>
            </a:extLst>
          </p:cNvPr>
          <p:cNvPicPr/>
          <p:nvPr/>
        </p:nvPicPr>
        <p:blipFill>
          <a:blip r:embed="rId3"/>
          <a:srcRect/>
          <a:stretch>
            <a:fillRect/>
          </a:stretch>
        </p:blipFill>
        <p:spPr bwMode="auto">
          <a:xfrm>
            <a:off x="2861919" y="3429000"/>
            <a:ext cx="5619750" cy="2695575"/>
          </a:xfrm>
          <a:prstGeom prst="rect">
            <a:avLst/>
          </a:prstGeom>
          <a:noFill/>
          <a:ln w="9525">
            <a:noFill/>
            <a:miter lim="800000"/>
            <a:headEnd/>
            <a:tailEnd/>
          </a:ln>
        </p:spPr>
      </p:pic>
    </p:spTree>
    <p:extLst>
      <p:ext uri="{BB962C8B-B14F-4D97-AF65-F5344CB8AC3E}">
        <p14:creationId xmlns:p14="http://schemas.microsoft.com/office/powerpoint/2010/main" val="119472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F7F9AB-62D4-44B4-91C2-A8DF5B2B0FFF}"/>
              </a:ext>
            </a:extLst>
          </p:cNvPr>
          <p:cNvPicPr/>
          <p:nvPr/>
        </p:nvPicPr>
        <p:blipFill>
          <a:blip r:embed="rId2"/>
          <a:srcRect/>
          <a:stretch>
            <a:fillRect/>
          </a:stretch>
        </p:blipFill>
        <p:spPr bwMode="auto">
          <a:xfrm>
            <a:off x="862060" y="304800"/>
            <a:ext cx="4643193" cy="3124200"/>
          </a:xfrm>
          <a:prstGeom prst="rect">
            <a:avLst/>
          </a:prstGeom>
          <a:noFill/>
          <a:ln w="9525">
            <a:noFill/>
            <a:miter lim="800000"/>
            <a:headEnd/>
            <a:tailEnd/>
          </a:ln>
        </p:spPr>
      </p:pic>
      <p:pic>
        <p:nvPicPr>
          <p:cNvPr id="3" name="Picture 2">
            <a:extLst>
              <a:ext uri="{FF2B5EF4-FFF2-40B4-BE49-F238E27FC236}">
                <a16:creationId xmlns:a16="http://schemas.microsoft.com/office/drawing/2014/main" id="{1E8DE44F-B0A7-49EC-9108-0856156B66A3}"/>
              </a:ext>
            </a:extLst>
          </p:cNvPr>
          <p:cNvPicPr/>
          <p:nvPr/>
        </p:nvPicPr>
        <p:blipFill>
          <a:blip r:embed="rId3"/>
          <a:srcRect/>
          <a:stretch>
            <a:fillRect/>
          </a:stretch>
        </p:blipFill>
        <p:spPr bwMode="auto">
          <a:xfrm>
            <a:off x="3183656" y="3751131"/>
            <a:ext cx="5410200" cy="2428875"/>
          </a:xfrm>
          <a:prstGeom prst="rect">
            <a:avLst/>
          </a:prstGeom>
          <a:noFill/>
          <a:ln w="9525">
            <a:noFill/>
            <a:miter lim="800000"/>
            <a:headEnd/>
            <a:tailEnd/>
          </a:ln>
        </p:spPr>
      </p:pic>
    </p:spTree>
    <p:extLst>
      <p:ext uri="{BB962C8B-B14F-4D97-AF65-F5344CB8AC3E}">
        <p14:creationId xmlns:p14="http://schemas.microsoft.com/office/powerpoint/2010/main" val="15919799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500</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Symbol</vt:lpstr>
      <vt:lpstr>Times New Roman</vt:lpstr>
      <vt:lpstr>Trebuchet MS</vt:lpstr>
      <vt:lpstr>Wingdings 3</vt:lpstr>
      <vt:lpstr>Facet</vt:lpstr>
      <vt:lpstr>STUDENT REPORT SYSTEM</vt:lpstr>
      <vt:lpstr>ABSTRACT</vt:lpstr>
      <vt:lpstr>USE CASE DIAGRAM</vt:lpstr>
      <vt:lpstr>TECHNOLOGY USED</vt:lpstr>
      <vt:lpstr>PowerPoint Presentation</vt:lpstr>
      <vt:lpstr>PowerPoint Presentation</vt:lpstr>
      <vt:lpstr>PowerPoint Presentation</vt:lpstr>
      <vt:lpstr>PowerPoint Presentation</vt:lpstr>
      <vt:lpstr>PowerPoint Presentation</vt:lpstr>
      <vt:lpstr>CONCLUSION AND 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chemudu.sai krishna vamshi</dc:creator>
  <cp:lastModifiedBy>chemudu.sai krishna vamshi</cp:lastModifiedBy>
  <cp:revision>7</cp:revision>
  <dcterms:created xsi:type="dcterms:W3CDTF">2020-12-22T12:00:11Z</dcterms:created>
  <dcterms:modified xsi:type="dcterms:W3CDTF">2020-12-22T12:45:05Z</dcterms:modified>
</cp:coreProperties>
</file>