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7" r:id="rId13"/>
  </p:sldIdLst>
  <p:sldSz cx="12192000" cy="6858000" type="screen16x9"/>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1048703"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p>
            <a:endParaRPr lang="en-IN"/>
          </a:p>
        </p:txBody>
      </p:sp>
      <p:sp>
        <p:nvSpPr>
          <p:cNvPr id="1048704"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Grp="1" noRot="1" noChangeAspect="1"/>
          </p:cNvSpPr>
          <p:nvPr>
            <p:ph type="sldImg"/>
          </p:nvPr>
        </p:nvSpPr>
        <p:spPr/>
      </p:sp>
      <p:sp>
        <p:nvSpPr>
          <p:cNvPr id="1048634" name="Notes Placeholder 2"/>
          <p:cNvSpPr>
            <a:spLocks noGrp="1"/>
          </p:cNvSpPr>
          <p:nvPr>
            <p:ph type="body" idx="1"/>
          </p:nvPr>
        </p:nvSpPr>
        <p:spPr/>
        <p:txBody>
          <a:bodyPr/>
          <a:p>
            <a:endParaRPr lang="en-IN" dirty="0"/>
          </a:p>
        </p:txBody>
      </p:sp>
      <p:sp>
        <p:nvSpPr>
          <p:cNvPr id="1048635" name="Slide Number Placeholder 3"/>
          <p:cNvSpPr>
            <a:spLocks noGrp="1"/>
          </p:cNvSpPr>
          <p:nvPr>
            <p:ph type="sldNum" sz="quarter" idx="5"/>
          </p:nvPr>
        </p:nvSpPr>
        <p:spPr/>
        <p:txBody>
          <a:bodyPr/>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1048611" name="Holder 3"/>
          <p:cNvSpPr>
            <a:spLocks noGrp="1"/>
          </p:cNvSpPr>
          <p:nvPr>
            <p:ph type="subTitle" idx="4"/>
          </p:nvPr>
        </p:nvSpPr>
        <p:spPr>
          <a:xfrm>
            <a:off x="1828800" y="3840480"/>
            <a:ext cx="8534400" cy="1714500"/>
          </a:xfrm>
          <a:prstGeom prst="rect">
            <a:avLst/>
          </a:prstGeom>
        </p:spPr>
        <p:txBody>
          <a:bodyPr wrap="square" lIns="0" tIns="0" rIns="0" bIns="0">
            <a:spAutoFit/>
          </a:bodyPr>
          <a:p/>
        </p:txBody>
      </p:sp>
      <p:sp>
        <p:nvSpPr>
          <p:cNvPr id="1048612"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14"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88" name="Holder 3"/>
          <p:cNvSpPr>
            <a:spLocks noGrp="1"/>
          </p:cNvSpPr>
          <p:nvPr>
            <p:ph type="body" idx="1"/>
          </p:nvPr>
        </p:nvSpPr>
        <p:spPr/>
        <p:txBody>
          <a:bodyPr lIns="0" tIns="0" rIns="0" bIns="0"/>
          <a:p/>
        </p:txBody>
      </p:sp>
      <p:sp>
        <p:nvSpPr>
          <p:cNvPr id="1048689"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1"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693" name="Holder 3"/>
          <p:cNvSpPr>
            <a:spLocks noGrp="1"/>
          </p:cNvSpPr>
          <p:nvPr>
            <p:ph sz="half" idx="2"/>
          </p:nvPr>
        </p:nvSpPr>
        <p:spPr>
          <a:xfrm>
            <a:off x="609600" y="1577340"/>
            <a:ext cx="5303520" cy="4526280"/>
          </a:xfrm>
          <a:prstGeom prst="rect">
            <a:avLst/>
          </a:prstGeom>
        </p:spPr>
        <p:txBody>
          <a:bodyPr wrap="square" lIns="0" tIns="0" rIns="0" bIns="0">
            <a:spAutoFit/>
          </a:bodyPr>
          <a:p/>
        </p:txBody>
      </p:sp>
      <p:sp>
        <p:nvSpPr>
          <p:cNvPr id="1048694" name="Holder 4"/>
          <p:cNvSpPr>
            <a:spLocks noGrp="1"/>
          </p:cNvSpPr>
          <p:nvPr>
            <p:ph sz="half" idx="3"/>
          </p:nvPr>
        </p:nvSpPr>
        <p:spPr>
          <a:xfrm>
            <a:off x="6278880" y="1577340"/>
            <a:ext cx="5303520" cy="4526280"/>
          </a:xfrm>
          <a:prstGeom prst="rect">
            <a:avLst/>
          </a:prstGeom>
        </p:spPr>
        <p:txBody>
          <a:bodyPr wrap="square" lIns="0" tIns="0" rIns="0" bIns="0">
            <a:spAutoFit/>
          </a:bodyPr>
          <a:p/>
        </p:txBody>
      </p:sp>
      <p:sp>
        <p:nvSpPr>
          <p:cNvPr id="104869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9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700"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p/>
          </p:txBody>
        </p:sp>
        <p:sp>
          <p:nvSpPr>
            <p:cNvPr id="104862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p/>
          </p:txBody>
        </p:sp>
      </p:grpSp>
      <p:sp>
        <p:nvSpPr>
          <p:cNvPr id="104862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p/>
        </p:txBody>
      </p:sp>
      <p:sp>
        <p:nvSpPr>
          <p:cNvPr id="104862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p/>
        </p:txBody>
      </p:sp>
      <p:pic>
        <p:nvPicPr>
          <p:cNvPr id="2097158" name="object 9"/>
          <p:cNvPicPr/>
          <p:nvPr/>
        </p:nvPicPr>
        <p:blipFill>
          <a:blip r:embed="rId1" cstate="print"/>
          <a:stretch>
            <a:fillRect/>
          </a:stretch>
        </p:blipFill>
        <p:spPr>
          <a:xfrm>
            <a:off x="676275" y="6467475"/>
            <a:ext cx="2143125" cy="200025"/>
          </a:xfrm>
          <a:prstGeom prst="rect">
            <a:avLst/>
          </a:prstGeom>
        </p:spPr>
      </p:pic>
      <p:sp>
        <p:nvSpPr>
          <p:cNvPr id="1048630" name="object 7"/>
          <p:cNvSpPr txBox="1">
            <a:spLocks noGrp="1"/>
          </p:cNvSpPr>
          <p:nvPr>
            <p:ph type="ctrTitle"/>
          </p:nvPr>
        </p:nvSpPr>
        <p:spPr>
          <a:xfrm>
            <a:off x="2105023" y="551019"/>
            <a:ext cx="7629525" cy="1845310"/>
          </a:xfrm>
          <a:prstGeom prst="rect">
            <a:avLst/>
          </a:prstGeom>
          <a:noFill/>
          <a:ln w="25400">
            <a:noFill/>
            <a:prstDash val="solid"/>
          </a:ln>
        </p:spPr>
        <p:txBody>
          <a:bodyPr vert="horz" wrap="square" lIns="0" tIns="16510" rIns="0" bIns="0" rtlCol="0">
            <a:spAutoFit/>
          </a:bodyPr>
          <a:p>
            <a:pPr marL="3213735" algn="ctr">
              <a:spcBef>
                <a:spcPts val="130"/>
              </a:spcBef>
            </a:pPr>
            <a:r>
              <a:rPr lang="en-US" sz="5400" b="1" i="0" u="sng" dirty="0">
                <a:solidFill>
                  <a:srgbClr val="BF0000"/>
                </a:solidFill>
                <a:effectLst/>
                <a:latin typeface="AndroidClock"/>
                <a:cs typeface="Times New Roman" panose="02020603050405020304" pitchFamily="18" charset="0"/>
              </a:rPr>
              <a:t>Digital Portfolio </a:t>
            </a:r>
            <a:br>
              <a:rPr lang="en-US" sz="5400" b="1" i="0" u="sng" dirty="0">
                <a:solidFill>
                  <a:srgbClr val="BF0000"/>
                </a:solidFill>
                <a:effectLst/>
                <a:latin typeface="AndroidClock"/>
              </a:rPr>
            </a:br>
            <a:endParaRPr sz="5400" b="1" u="sng" spc="15" dirty="0">
              <a:solidFill>
                <a:srgbClr val="BF0000"/>
              </a:solidFill>
              <a:effectLst/>
              <a:latin typeface="AndroidClock"/>
            </a:endParaRPr>
          </a:p>
        </p:txBody>
      </p:sp>
      <p:sp>
        <p:nvSpPr>
          <p:cNvPr id="1048631" name="object 11"/>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32" name="Text Box 1048631"/>
          <p:cNvSpPr txBox="1"/>
          <p:nvPr/>
        </p:nvSpPr>
        <p:spPr>
          <a:xfrm>
            <a:off x="423707" y="2289883"/>
            <a:ext cx="11211318" cy="3107690"/>
          </a:xfrm>
          <a:prstGeom prst="rect">
            <a:avLst/>
          </a:prstGeom>
        </p:spPr>
        <p:txBody>
          <a:bodyPr wrap="square" rtlCol="0">
            <a:spAutoFit/>
          </a:bodyPr>
          <a:p>
            <a:r>
              <a:rPr lang="en-US" sz="3600">
                <a:solidFill>
                  <a:srgbClr val="000000"/>
                </a:solidFill>
              </a:rPr>
              <a:t>STUDENT NAME</a:t>
            </a:r>
            <a:r>
              <a:rPr lang="en-US" sz="2800">
                <a:solidFill>
                  <a:srgbClr val="000000"/>
                </a:solidFill>
              </a:rPr>
              <a:t> :-SREEYESH</a:t>
            </a:r>
            <a:endParaRPr lang="en-IN" sz="4000">
              <a:solidFill>
                <a:srgbClr val="C00000"/>
              </a:solidFill>
            </a:endParaRPr>
          </a:p>
          <a:p>
            <a:r>
              <a:rPr lang="en-US" sz="3600">
                <a:solidFill>
                  <a:srgbClr val="000000"/>
                </a:solidFill>
              </a:rPr>
              <a:t>R</a:t>
            </a:r>
            <a:r>
              <a:rPr lang="en-US" sz="3600">
                <a:solidFill>
                  <a:srgbClr val="000000"/>
                </a:solidFill>
              </a:rPr>
              <a:t>E</a:t>
            </a:r>
            <a:r>
              <a:rPr lang="en-US" sz="3600">
                <a:solidFill>
                  <a:srgbClr val="000000"/>
                </a:solidFill>
              </a:rPr>
              <a:t>G</a:t>
            </a:r>
            <a:r>
              <a:rPr lang="en-US" sz="3600">
                <a:solidFill>
                  <a:srgbClr val="000000"/>
                </a:solidFill>
              </a:rPr>
              <a:t>I</a:t>
            </a:r>
            <a:r>
              <a:rPr lang="en-US" sz="3600">
                <a:solidFill>
                  <a:srgbClr val="000000"/>
                </a:solidFill>
              </a:rPr>
              <a:t>ST</a:t>
            </a:r>
            <a:r>
              <a:rPr lang="en-US" sz="3600">
                <a:solidFill>
                  <a:srgbClr val="000000"/>
                </a:solidFill>
              </a:rPr>
              <a:t>E</a:t>
            </a:r>
            <a:r>
              <a:rPr lang="en-US" sz="3600">
                <a:solidFill>
                  <a:srgbClr val="000000"/>
                </a:solidFill>
              </a:rPr>
              <a:t>R</a:t>
            </a:r>
            <a:r>
              <a:rPr lang="en-US" sz="3600">
                <a:solidFill>
                  <a:srgbClr val="000000"/>
                </a:solidFill>
              </a:rPr>
              <a:t> </a:t>
            </a:r>
            <a:r>
              <a:rPr lang="en-US" sz="3600">
                <a:solidFill>
                  <a:srgbClr val="000000"/>
                </a:solidFill>
              </a:rPr>
              <a:t>N</a:t>
            </a:r>
            <a:r>
              <a:rPr lang="en-US" sz="3600">
                <a:solidFill>
                  <a:srgbClr val="000000"/>
                </a:solidFill>
              </a:rPr>
              <a:t>O</a:t>
            </a:r>
            <a:r>
              <a:rPr lang="en-US" sz="3600">
                <a:solidFill>
                  <a:srgbClr val="000000"/>
                </a:solidFill>
              </a:rPr>
              <a:t> </a:t>
            </a:r>
            <a:r>
              <a:rPr lang="en-US" sz="3600">
                <a:solidFill>
                  <a:srgbClr val="000000"/>
                </a:solidFill>
              </a:rPr>
              <a:t>A</a:t>
            </a:r>
            <a:r>
              <a:rPr lang="en-US" sz="3600">
                <a:solidFill>
                  <a:srgbClr val="000000"/>
                </a:solidFill>
              </a:rPr>
              <a:t>N</a:t>
            </a:r>
            <a:r>
              <a:rPr lang="en-US" sz="3600">
                <a:solidFill>
                  <a:srgbClr val="000000"/>
                </a:solidFill>
              </a:rPr>
              <a:t>D</a:t>
            </a:r>
            <a:r>
              <a:rPr lang="en-US" sz="3600">
                <a:solidFill>
                  <a:srgbClr val="000000"/>
                </a:solidFill>
              </a:rPr>
              <a:t> </a:t>
            </a:r>
            <a:r>
              <a:rPr lang="en-US" sz="3600">
                <a:solidFill>
                  <a:srgbClr val="000000"/>
                </a:solidFill>
              </a:rPr>
              <a:t>N</a:t>
            </a:r>
            <a:r>
              <a:rPr lang="en-US" sz="3600">
                <a:solidFill>
                  <a:srgbClr val="000000"/>
                </a:solidFill>
              </a:rPr>
              <a:t>M</a:t>
            </a:r>
            <a:r>
              <a:rPr lang="en-US" sz="3600">
                <a:solidFill>
                  <a:srgbClr val="000000"/>
                </a:solidFill>
              </a:rPr>
              <a:t>I</a:t>
            </a:r>
            <a:r>
              <a:rPr lang="en-US" sz="3600">
                <a:solidFill>
                  <a:srgbClr val="000000"/>
                </a:solidFill>
              </a:rPr>
              <a:t>D</a:t>
            </a:r>
            <a:r>
              <a:rPr lang="en-US" sz="3600">
                <a:solidFill>
                  <a:srgbClr val="000000"/>
                </a:solidFill>
              </a:rPr>
              <a:t>:</a:t>
            </a:r>
            <a:r>
              <a:rPr lang="en-US" sz="3600">
                <a:solidFill>
                  <a:srgbClr val="000000"/>
                </a:solidFill>
              </a:rPr>
              <a:t>-</a:t>
            </a:r>
            <a:r>
              <a:rPr lang="en-US" sz="3600">
                <a:solidFill>
                  <a:srgbClr val="000000"/>
                </a:solidFill>
              </a:rPr>
              <a:t> </a:t>
            </a:r>
            <a:r>
              <a:rPr lang="en-US" sz="4000">
                <a:solidFill>
                  <a:srgbClr val="C00000"/>
                </a:solidFill>
              </a:rPr>
              <a:t>2</a:t>
            </a:r>
            <a:r>
              <a:rPr lang="en-US" sz="4000">
                <a:solidFill>
                  <a:srgbClr val="C00000"/>
                </a:solidFill>
              </a:rPr>
              <a:t>4</a:t>
            </a:r>
            <a:r>
              <a:rPr lang="en-US" sz="4000">
                <a:solidFill>
                  <a:srgbClr val="C00000"/>
                </a:solidFill>
              </a:rPr>
              <a:t>22J1205</a:t>
            </a:r>
            <a:endParaRPr lang="en-IN" sz="4000">
              <a:solidFill>
                <a:srgbClr val="C00000"/>
              </a:solidFill>
            </a:endParaRPr>
          </a:p>
          <a:p>
            <a:r>
              <a:rPr lang="en-US" sz="3600">
                <a:solidFill>
                  <a:srgbClr val="000000"/>
                </a:solidFill>
              </a:rPr>
              <a:t>D</a:t>
            </a:r>
            <a:r>
              <a:rPr lang="en-US" sz="3600">
                <a:solidFill>
                  <a:srgbClr val="000000"/>
                </a:solidFill>
              </a:rPr>
              <a:t>E</a:t>
            </a:r>
            <a:r>
              <a:rPr lang="en-US" sz="3600">
                <a:solidFill>
                  <a:srgbClr val="000000"/>
                </a:solidFill>
              </a:rPr>
              <a:t>P</a:t>
            </a:r>
            <a:r>
              <a:rPr lang="en-US" sz="3600">
                <a:solidFill>
                  <a:srgbClr val="000000"/>
                </a:solidFill>
              </a:rPr>
              <a:t>A</a:t>
            </a:r>
            <a:r>
              <a:rPr lang="en-US" sz="3600">
                <a:solidFill>
                  <a:srgbClr val="000000"/>
                </a:solidFill>
              </a:rPr>
              <a:t>R</a:t>
            </a:r>
            <a:r>
              <a:rPr lang="en-US" sz="3600">
                <a:solidFill>
                  <a:srgbClr val="000000"/>
                </a:solidFill>
              </a:rPr>
              <a:t>TMENT</a:t>
            </a:r>
            <a:r>
              <a:rPr lang="en-US" sz="3600">
                <a:solidFill>
                  <a:srgbClr val="000000"/>
                </a:solidFill>
              </a:rPr>
              <a:t>:</a:t>
            </a:r>
            <a:r>
              <a:rPr lang="en-US" sz="3600">
                <a:solidFill>
                  <a:srgbClr val="000000"/>
                </a:solidFill>
              </a:rPr>
              <a:t>-</a:t>
            </a:r>
            <a:r>
              <a:rPr lang="en-US" sz="3600">
                <a:solidFill>
                  <a:srgbClr val="000000"/>
                </a:solidFill>
              </a:rPr>
              <a:t> </a:t>
            </a:r>
            <a:r>
              <a:rPr lang="en-US" sz="4000">
                <a:solidFill>
                  <a:srgbClr val="C00000"/>
                </a:solidFill>
              </a:rPr>
              <a:t>B</a:t>
            </a:r>
            <a:r>
              <a:rPr lang="en-US" sz="4000">
                <a:solidFill>
                  <a:srgbClr val="C00000"/>
                </a:solidFill>
              </a:rPr>
              <a:t>C</a:t>
            </a:r>
            <a:r>
              <a:rPr lang="en-US" sz="4000">
                <a:solidFill>
                  <a:srgbClr val="C00000"/>
                </a:solidFill>
              </a:rPr>
              <a:t>A</a:t>
            </a:r>
            <a:endParaRPr lang="en-IN" sz="4000">
              <a:solidFill>
                <a:srgbClr val="C00000"/>
              </a:solidFill>
            </a:endParaRPr>
          </a:p>
          <a:p>
            <a:r>
              <a:rPr lang="en-US" sz="3600">
                <a:solidFill>
                  <a:srgbClr val="000000"/>
                </a:solidFill>
              </a:rPr>
              <a:t>C</a:t>
            </a:r>
            <a:r>
              <a:rPr lang="en-US" sz="3600">
                <a:solidFill>
                  <a:srgbClr val="000000"/>
                </a:solidFill>
              </a:rPr>
              <a:t>OLLEGE</a:t>
            </a:r>
            <a:r>
              <a:rPr lang="en-US" sz="3600">
                <a:solidFill>
                  <a:srgbClr val="000000"/>
                </a:solidFill>
              </a:rPr>
              <a:t>:</a:t>
            </a:r>
            <a:r>
              <a:rPr lang="en-US" sz="3600">
                <a:solidFill>
                  <a:srgbClr val="000000"/>
                </a:solidFill>
              </a:rPr>
              <a:t> </a:t>
            </a:r>
            <a:r>
              <a:rPr lang="en-US" sz="3600">
                <a:solidFill>
                  <a:srgbClr val="000000"/>
                </a:solidFill>
              </a:rPr>
              <a:t>C</a:t>
            </a:r>
            <a:r>
              <a:rPr lang="en-US" sz="3600">
                <a:solidFill>
                  <a:srgbClr val="000000"/>
                </a:solidFill>
              </a:rPr>
              <a:t>O</a:t>
            </a:r>
            <a:r>
              <a:rPr lang="en-US" sz="3600">
                <a:solidFill>
                  <a:srgbClr val="000000"/>
                </a:solidFill>
              </a:rPr>
              <a:t>L</a:t>
            </a:r>
            <a:r>
              <a:rPr lang="en-US" sz="3600">
                <a:solidFill>
                  <a:srgbClr val="000000"/>
                </a:solidFill>
              </a:rPr>
              <a:t>L</a:t>
            </a:r>
            <a:r>
              <a:rPr lang="en-US" sz="3600">
                <a:solidFill>
                  <a:srgbClr val="000000"/>
                </a:solidFill>
              </a:rPr>
              <a:t>E</a:t>
            </a:r>
            <a:r>
              <a:rPr lang="en-US" sz="3600">
                <a:solidFill>
                  <a:srgbClr val="000000"/>
                </a:solidFill>
              </a:rPr>
              <a:t>GE</a:t>
            </a:r>
            <a:r>
              <a:rPr lang="en-US" sz="3600">
                <a:solidFill>
                  <a:srgbClr val="000000"/>
                </a:solidFill>
              </a:rPr>
              <a:t>/</a:t>
            </a:r>
            <a:r>
              <a:rPr lang="en-US" sz="3600">
                <a:solidFill>
                  <a:srgbClr val="000000"/>
                </a:solidFill>
              </a:rPr>
              <a:t>U</a:t>
            </a:r>
            <a:r>
              <a:rPr lang="en-US" sz="3600">
                <a:solidFill>
                  <a:srgbClr val="000000"/>
                </a:solidFill>
              </a:rPr>
              <a:t>N</a:t>
            </a:r>
            <a:r>
              <a:rPr lang="en-US" sz="3600">
                <a:solidFill>
                  <a:srgbClr val="000000"/>
                </a:solidFill>
              </a:rPr>
              <a:t>I</a:t>
            </a:r>
            <a:r>
              <a:rPr lang="en-US" sz="3600">
                <a:solidFill>
                  <a:srgbClr val="000000"/>
                </a:solidFill>
              </a:rPr>
              <a:t>VERSITY</a:t>
            </a:r>
            <a:r>
              <a:rPr lang="en-US" sz="3600">
                <a:solidFill>
                  <a:srgbClr val="000000"/>
                </a:solidFill>
              </a:rPr>
              <a:t>:</a:t>
            </a:r>
            <a:r>
              <a:rPr lang="en-US" sz="3600">
                <a:solidFill>
                  <a:srgbClr val="000000"/>
                </a:solidFill>
              </a:rPr>
              <a:t>-</a:t>
            </a:r>
            <a:r>
              <a:rPr lang="en-US" sz="3600">
                <a:solidFill>
                  <a:srgbClr val="000000"/>
                </a:solidFill>
              </a:rPr>
              <a:t> </a:t>
            </a:r>
            <a:r>
              <a:rPr lang="en-US" sz="4000">
                <a:solidFill>
                  <a:srgbClr val="C00000"/>
                </a:solidFill>
              </a:rPr>
              <a:t>J</a:t>
            </a:r>
            <a:r>
              <a:rPr lang="en-US" sz="4000">
                <a:solidFill>
                  <a:srgbClr val="C00000"/>
                </a:solidFill>
              </a:rPr>
              <a:t>C</a:t>
            </a:r>
            <a:r>
              <a:rPr lang="en-US" sz="4000">
                <a:solidFill>
                  <a:srgbClr val="C00000"/>
                </a:solidFill>
              </a:rPr>
              <a:t>T</a:t>
            </a:r>
            <a:r>
              <a:rPr lang="en-US" sz="4000">
                <a:solidFill>
                  <a:srgbClr val="C00000"/>
                </a:solidFill>
              </a:rPr>
              <a:t> </a:t>
            </a:r>
            <a:r>
              <a:rPr lang="en-US" sz="4000">
                <a:solidFill>
                  <a:srgbClr val="C00000"/>
                </a:solidFill>
              </a:rPr>
              <a:t>C</a:t>
            </a:r>
            <a:r>
              <a:rPr lang="en-US" sz="4000">
                <a:solidFill>
                  <a:srgbClr val="C00000"/>
                </a:solidFill>
              </a:rPr>
              <a:t>O</a:t>
            </a:r>
            <a:r>
              <a:rPr lang="en-US" sz="4000">
                <a:solidFill>
                  <a:srgbClr val="C00000"/>
                </a:solidFill>
              </a:rPr>
              <a:t>L</a:t>
            </a:r>
            <a:r>
              <a:rPr lang="en-US" sz="4000">
                <a:solidFill>
                  <a:srgbClr val="C00000"/>
                </a:solidFill>
              </a:rPr>
              <a:t>L</a:t>
            </a:r>
            <a:r>
              <a:rPr lang="en-US" sz="4000">
                <a:solidFill>
                  <a:srgbClr val="C00000"/>
                </a:solidFill>
              </a:rPr>
              <a:t>EGE </a:t>
            </a:r>
            <a:r>
              <a:rPr lang="en-US" sz="4000">
                <a:solidFill>
                  <a:srgbClr val="C00000"/>
                </a:solidFill>
              </a:rPr>
              <a:t>OF </a:t>
            </a:r>
            <a:r>
              <a:rPr lang="en-US" sz="4000">
                <a:solidFill>
                  <a:srgbClr val="C00000"/>
                </a:solidFill>
              </a:rPr>
              <a:t>A</a:t>
            </a:r>
            <a:r>
              <a:rPr lang="en-US" sz="4000">
                <a:solidFill>
                  <a:srgbClr val="C00000"/>
                </a:solidFill>
              </a:rPr>
              <a:t>R</a:t>
            </a:r>
            <a:r>
              <a:rPr lang="en-US" sz="4000">
                <a:solidFill>
                  <a:srgbClr val="C00000"/>
                </a:solidFill>
              </a:rPr>
              <a:t>T</a:t>
            </a:r>
            <a:r>
              <a:rPr lang="en-US" sz="4000">
                <a:solidFill>
                  <a:srgbClr val="C00000"/>
                </a:solidFill>
              </a:rPr>
              <a:t>S</a:t>
            </a:r>
            <a:r>
              <a:rPr lang="en-US" sz="4000">
                <a:solidFill>
                  <a:srgbClr val="C00000"/>
                </a:solidFill>
              </a:rPr>
              <a:t> </a:t>
            </a:r>
            <a:r>
              <a:rPr lang="en-US" sz="4000">
                <a:solidFill>
                  <a:srgbClr val="C00000"/>
                </a:solidFill>
              </a:rPr>
              <a:t>A</a:t>
            </a:r>
            <a:r>
              <a:rPr lang="en-US" sz="4000">
                <a:solidFill>
                  <a:srgbClr val="C00000"/>
                </a:solidFill>
              </a:rPr>
              <a:t>ND </a:t>
            </a:r>
            <a:r>
              <a:rPr lang="en-US" sz="4000">
                <a:solidFill>
                  <a:srgbClr val="C00000"/>
                </a:solidFill>
              </a:rPr>
              <a:t>S</a:t>
            </a:r>
            <a:r>
              <a:rPr lang="en-US" sz="4000">
                <a:solidFill>
                  <a:srgbClr val="C00000"/>
                </a:solidFill>
              </a:rPr>
              <a:t>C</a:t>
            </a:r>
            <a:r>
              <a:rPr lang="en-US" sz="4000">
                <a:solidFill>
                  <a:srgbClr val="C00000"/>
                </a:solidFill>
              </a:rPr>
              <a:t>I</a:t>
            </a:r>
            <a:r>
              <a:rPr lang="en-US" sz="4000">
                <a:solidFill>
                  <a:srgbClr val="C00000"/>
                </a:solidFill>
              </a:rPr>
              <a:t>ENCE</a:t>
            </a:r>
            <a:r>
              <a:rPr lang="en-US" sz="4000">
                <a:solidFill>
                  <a:srgbClr val="C00000"/>
                </a:solidFill>
              </a:rPr>
              <a:t>,</a:t>
            </a:r>
            <a:r>
              <a:rPr lang="en-US" sz="4000">
                <a:solidFill>
                  <a:srgbClr val="C00000"/>
                </a:solidFill>
              </a:rPr>
              <a:t> BHARATHIYAR </a:t>
            </a:r>
            <a:r>
              <a:rPr lang="en-US" sz="4000">
                <a:solidFill>
                  <a:srgbClr val="C00000"/>
                </a:solidFill>
              </a:rPr>
              <a:t>U</a:t>
            </a:r>
            <a:r>
              <a:rPr lang="en-US" sz="4000">
                <a:solidFill>
                  <a:srgbClr val="C00000"/>
                </a:solidFill>
              </a:rPr>
              <a:t>N</a:t>
            </a:r>
            <a:r>
              <a:rPr lang="en-US" sz="4000">
                <a:solidFill>
                  <a:srgbClr val="C00000"/>
                </a:solidFill>
              </a:rPr>
              <a:t>I</a:t>
            </a:r>
            <a:r>
              <a:rPr lang="en-US" sz="4000">
                <a:solidFill>
                  <a:srgbClr val="C00000"/>
                </a:solidFill>
              </a:rPr>
              <a:t>V</a:t>
            </a:r>
            <a:r>
              <a:rPr lang="en-US" sz="4000">
                <a:solidFill>
                  <a:srgbClr val="C00000"/>
                </a:solidFill>
              </a:rPr>
              <a:t>E</a:t>
            </a:r>
            <a:r>
              <a:rPr lang="en-US" sz="4000">
                <a:solidFill>
                  <a:srgbClr val="C00000"/>
                </a:solidFill>
              </a:rPr>
              <a:t>R</a:t>
            </a:r>
            <a:r>
              <a:rPr lang="en-US" sz="4000">
                <a:solidFill>
                  <a:srgbClr val="C00000"/>
                </a:solidFill>
              </a:rPr>
              <a:t>SITY </a:t>
            </a:r>
            <a:endParaRPr lang="en-IN" sz="400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0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0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4" name="object 6"/>
          <p:cNvPicPr/>
          <p:nvPr/>
        </p:nvPicPr>
        <p:blipFill>
          <a:blip r:embed="rId1" cstate="print"/>
          <a:stretch>
            <a:fillRect/>
          </a:stretch>
        </p:blipFill>
        <p:spPr>
          <a:xfrm>
            <a:off x="1666875" y="6467475"/>
            <a:ext cx="76200" cy="177800"/>
          </a:xfrm>
          <a:prstGeom prst="rect">
            <a:avLst/>
          </a:prstGeom>
        </p:spPr>
      </p:pic>
      <p:sp>
        <p:nvSpPr>
          <p:cNvPr id="1048605" name="object 7"/>
          <p:cNvSpPr txBox="1">
            <a:spLocks noGrp="1"/>
          </p:cNvSpPr>
          <p:nvPr>
            <p:ph type="title"/>
          </p:nvPr>
        </p:nvSpPr>
        <p:spPr>
          <a:xfrm>
            <a:off x="1276631" y="882016"/>
            <a:ext cx="6506484" cy="813434"/>
          </a:xfrm>
          <a:prstGeom prst="rect">
            <a:avLst/>
          </a:prstGeom>
        </p:spPr>
        <p:txBody>
          <a:bodyPr vert="horz" wrap="square" lIns="0" tIns="13335" rIns="0" bIns="0" rtlCol="0">
            <a:spAutoFit/>
          </a:bodyPr>
          <a:p>
            <a:pPr marL="12700">
              <a:lnSpc>
                <a:spcPct val="100000"/>
              </a:lnSpc>
              <a:spcBef>
                <a:spcPts val="105"/>
              </a:spcBef>
            </a:pPr>
            <a:r>
              <a:rPr lang="en-IN" sz="5400" u="sng" dirty="0">
                <a:solidFill>
                  <a:srgbClr val="330066"/>
                </a:solidFill>
              </a:rPr>
              <a:t>CONCLUSION</a:t>
            </a:r>
            <a:endParaRPr u="sng" dirty="0">
              <a:solidFill>
                <a:srgbClr val="330066"/>
              </a:solidFill>
            </a:endParaRPr>
          </a:p>
        </p:txBody>
      </p:sp>
      <p:sp>
        <p:nvSpPr>
          <p:cNvPr id="104860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07" name="Text Box 1048606"/>
          <p:cNvSpPr txBox="1"/>
          <p:nvPr/>
        </p:nvSpPr>
        <p:spPr>
          <a:xfrm>
            <a:off x="1704975" y="2223133"/>
            <a:ext cx="9798785" cy="3672841"/>
          </a:xfrm>
          <a:prstGeom prst="rect">
            <a:avLst/>
          </a:prstGeom>
        </p:spPr>
        <p:txBody>
          <a:bodyPr wrap="square" rtlCol="0">
            <a:spAutoFit/>
          </a:bodyPr>
          <a:p>
            <a:r>
              <a:rPr lang="en-US" sz="4000">
                <a:solidFill>
                  <a:srgbClr val="000000"/>
                </a:solidFill>
              </a:rPr>
              <a:t>This portfolio showcases my skills, education, and projects, reflecting my passion for technology, cybersecurity, and cloud computing. It demonstrates my commitment to learning, professional growth, and building a strong foundation for future opportunities</a:t>
            </a:r>
            <a:r>
              <a:rPr lang="en-US" sz="3600">
                <a:solidFill>
                  <a:srgbClr val="000000"/>
                </a:solidFill>
              </a:rPr>
              <a:t>.</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3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3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4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4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4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4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4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4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4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47"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48"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49"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50" name="object 17"/>
          <p:cNvSpPr txBox="1">
            <a:spLocks noGrp="1"/>
          </p:cNvSpPr>
          <p:nvPr>
            <p:ph type="title"/>
          </p:nvPr>
        </p:nvSpPr>
        <p:spPr>
          <a:xfrm>
            <a:off x="739775" y="829627"/>
            <a:ext cx="6907986" cy="1972310"/>
          </a:xfrm>
          <a:prstGeom prst="rect">
            <a:avLst/>
          </a:prstGeom>
          <a:ln>
            <a:noFill/>
            <a:prstDash val="solid"/>
          </a:ln>
        </p:spPr>
        <p:txBody>
          <a:bodyPr vert="horz" wrap="square" lIns="0" tIns="16510" rIns="0" bIns="0" rtlCol="0">
            <a:spAutoFit/>
          </a:bodyPr>
          <a:p>
            <a:pPr marL="0" indent="0">
              <a:lnSpc>
                <a:spcPct val="100000"/>
              </a:lnSpc>
              <a:spcBef>
                <a:spcPts val="130"/>
              </a:spcBef>
              <a:buNone/>
            </a:pPr>
            <a:r>
              <a:rPr lang="en-US" sz="6600" u="sng" spc="5" dirty="0">
                <a:solidFill>
                  <a:srgbClr val="002060"/>
                </a:solidFill>
              </a:rPr>
              <a:t>S</a:t>
            </a:r>
            <a:r>
              <a:rPr lang="en-US" sz="6600" u="sng" spc="5" dirty="0">
                <a:solidFill>
                  <a:srgbClr val="002060"/>
                </a:solidFill>
              </a:rPr>
              <a:t>I</a:t>
            </a:r>
            <a:r>
              <a:rPr lang="en-US" sz="6600" u="sng" spc="5" dirty="0">
                <a:solidFill>
                  <a:srgbClr val="002060"/>
                </a:solidFill>
              </a:rPr>
              <a:t>M</a:t>
            </a:r>
            <a:r>
              <a:rPr lang="en-US" sz="6600" u="sng" spc="5" dirty="0">
                <a:solidFill>
                  <a:srgbClr val="002060"/>
                </a:solidFill>
              </a:rPr>
              <a:t>P</a:t>
            </a:r>
            <a:r>
              <a:rPr lang="en-US" sz="6600" u="sng" spc="5" dirty="0">
                <a:solidFill>
                  <a:srgbClr val="002060"/>
                </a:solidFill>
              </a:rPr>
              <a:t>L</a:t>
            </a:r>
            <a:r>
              <a:rPr lang="en-US" sz="6600" u="sng" spc="5" dirty="0">
                <a:solidFill>
                  <a:srgbClr val="002060"/>
                </a:solidFill>
              </a:rPr>
              <a:t>E </a:t>
            </a:r>
            <a:r>
              <a:rPr lang="en-US" sz="6600" u="sng" spc="5" dirty="0">
                <a:solidFill>
                  <a:srgbClr val="002060"/>
                </a:solidFill>
              </a:rPr>
              <a:t>P</a:t>
            </a:r>
            <a:r>
              <a:rPr lang="en-US" sz="6600" u="sng" spc="5" dirty="0">
                <a:solidFill>
                  <a:srgbClr val="002060"/>
                </a:solidFill>
              </a:rPr>
              <a:t>O</a:t>
            </a:r>
            <a:r>
              <a:rPr lang="en-US" sz="6600" u="sng" spc="5" dirty="0">
                <a:solidFill>
                  <a:srgbClr val="002060"/>
                </a:solidFill>
              </a:rPr>
              <a:t>R</a:t>
            </a:r>
            <a:r>
              <a:rPr lang="en-US" sz="6600" u="sng" spc="5" dirty="0">
                <a:solidFill>
                  <a:srgbClr val="002060"/>
                </a:solidFill>
              </a:rPr>
              <a:t>T</a:t>
            </a:r>
            <a:r>
              <a:rPr lang="en-US" sz="6600" u="sng" spc="5" dirty="0">
                <a:solidFill>
                  <a:srgbClr val="002060"/>
                </a:solidFill>
              </a:rPr>
              <a:t>F</a:t>
            </a:r>
            <a:r>
              <a:rPr lang="en-US" sz="6600" u="sng" spc="5" dirty="0">
                <a:solidFill>
                  <a:srgbClr val="002060"/>
                </a:solidFill>
              </a:rPr>
              <a:t>O</a:t>
            </a:r>
            <a:r>
              <a:rPr lang="en-US" sz="6600" u="sng" spc="5" dirty="0">
                <a:solidFill>
                  <a:srgbClr val="002060"/>
                </a:solidFill>
              </a:rPr>
              <a:t>LIO </a:t>
            </a:r>
            <a:r>
              <a:rPr lang="en-US" sz="6600" u="sng" spc="5" dirty="0">
                <a:solidFill>
                  <a:srgbClr val="002060"/>
                </a:solidFill>
              </a:rPr>
              <a:t>W</a:t>
            </a:r>
            <a:r>
              <a:rPr lang="en-US" sz="6600" u="sng" spc="5" dirty="0">
                <a:solidFill>
                  <a:srgbClr val="002060"/>
                </a:solidFill>
              </a:rPr>
              <a:t>E</a:t>
            </a:r>
            <a:r>
              <a:rPr lang="en-US" sz="6600" u="sng" spc="5" dirty="0">
                <a:solidFill>
                  <a:srgbClr val="002060"/>
                </a:solidFill>
              </a:rPr>
              <a:t>BSITE </a:t>
            </a:r>
            <a:endParaRPr sz="4250" u="sng">
              <a:solidFill>
                <a:srgbClr val="002060"/>
              </a:solidFill>
            </a:endParaRPr>
          </a:p>
        </p:txBody>
      </p:sp>
      <p:grpSp>
        <p:nvGrpSpPr>
          <p:cNvPr id="32" name="object 18"/>
          <p:cNvGrpSpPr/>
          <p:nvPr/>
        </p:nvGrpSpPr>
        <p:grpSpPr>
          <a:xfrm>
            <a:off x="466725" y="6410325"/>
            <a:ext cx="3705225" cy="295275"/>
            <a:chOff x="466725" y="6410325"/>
            <a:chExt cx="3705225" cy="295275"/>
          </a:xfrm>
        </p:grpSpPr>
        <p:pic>
          <p:nvPicPr>
            <p:cNvPr id="2097159" name="object 19"/>
            <p:cNvPicPr/>
            <p:nvPr/>
          </p:nvPicPr>
          <p:blipFill>
            <a:blip r:embed="rId1" cstate="print"/>
            <a:stretch>
              <a:fillRect/>
            </a:stretch>
          </p:blipFill>
          <p:spPr>
            <a:xfrm>
              <a:off x="676275" y="6467475"/>
              <a:ext cx="2143125" cy="200025"/>
            </a:xfrm>
            <a:prstGeom prst="rect">
              <a:avLst/>
            </a:prstGeom>
          </p:spPr>
        </p:pic>
        <p:pic>
          <p:nvPicPr>
            <p:cNvPr id="2097160" name="object 20"/>
            <p:cNvPicPr/>
            <p:nvPr/>
          </p:nvPicPr>
          <p:blipFill>
            <a:blip r:embed="rId2" cstate="print"/>
            <a:stretch>
              <a:fillRect/>
            </a:stretch>
          </p:blipFill>
          <p:spPr>
            <a:xfrm>
              <a:off x="466725" y="6410325"/>
              <a:ext cx="3705225" cy="295275"/>
            </a:xfrm>
            <a:prstGeom prst="rect">
              <a:avLst/>
            </a:prstGeom>
          </p:spPr>
        </p:pic>
      </p:grpSp>
      <p:sp>
        <p:nvSpPr>
          <p:cNvPr id="1048651"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p/>
          </p:txBody>
        </p:sp>
        <p:sp>
          <p:nvSpPr>
            <p:cNvPr id="104865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p/>
          </p:txBody>
        </p:sp>
        <p:sp>
          <p:nvSpPr>
            <p:cNvPr id="104865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p/>
          </p:txBody>
        </p:sp>
        <p:sp>
          <p:nvSpPr>
            <p:cNvPr id="104865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p/>
          </p:txBody>
        </p:sp>
        <p:sp>
          <p:nvSpPr>
            <p:cNvPr id="104865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p/>
          </p:txBody>
        </p:sp>
        <p:sp>
          <p:nvSpPr>
            <p:cNvPr id="104865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p/>
          </p:txBody>
        </p:sp>
        <p:sp>
          <p:nvSpPr>
            <p:cNvPr id="104865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p/>
          </p:txBody>
        </p:sp>
        <p:sp>
          <p:nvSpPr>
            <p:cNvPr id="104866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p/>
          </p:txBody>
        </p:sp>
        <p:sp>
          <p:nvSpPr>
            <p:cNvPr id="104866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p/>
          </p:txBody>
        </p:sp>
      </p:grpSp>
      <p:sp>
        <p:nvSpPr>
          <p:cNvPr id="104866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p/>
        </p:txBody>
      </p:sp>
      <p:sp>
        <p:nvSpPr>
          <p:cNvPr id="1048663" name="object 14"/>
          <p:cNvSpPr txBox="1"/>
          <p:nvPr/>
        </p:nvSpPr>
        <p:spPr>
          <a:xfrm>
            <a:off x="752475" y="6486037"/>
            <a:ext cx="1773555" cy="166370"/>
          </a:xfrm>
          <a:prstGeom prst="rect">
            <a:avLst/>
          </a:prstGeom>
        </p:spPr>
        <p:txBody>
          <a:bodyPr vert="horz" wrap="square" lIns="0" tIns="0" rIns="0" bIns="0" rtlCol="0">
            <a:spAutoFit/>
          </a:bodyPr>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p/>
        </p:txBody>
      </p:sp>
      <p:sp>
        <p:nvSpPr>
          <p:cNvPr id="104866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p/>
        </p:txBody>
      </p:sp>
      <p:pic>
        <p:nvPicPr>
          <p:cNvPr id="2097161" name="object 17"/>
          <p:cNvPicPr/>
          <p:nvPr/>
        </p:nvPicPr>
        <p:blipFill>
          <a:blip r:embed="rId1"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2" name="object 19"/>
            <p:cNvPicPr/>
            <p:nvPr/>
          </p:nvPicPr>
          <p:blipFill>
            <a:blip r:embed="rId2" cstate="print"/>
            <a:stretch>
              <a:fillRect/>
            </a:stretch>
          </p:blipFill>
          <p:spPr>
            <a:xfrm>
              <a:off x="466725" y="6410325"/>
              <a:ext cx="3705225" cy="295275"/>
            </a:xfrm>
            <a:prstGeom prst="rect">
              <a:avLst/>
            </a:prstGeom>
          </p:spPr>
        </p:pic>
        <p:pic>
          <p:nvPicPr>
            <p:cNvPr id="2097163" name="object 20"/>
            <p:cNvPicPr/>
            <p:nvPr/>
          </p:nvPicPr>
          <p:blipFill>
            <a:blip r:embed="rId3" cstate="print"/>
            <a:stretch>
              <a:fillRect/>
            </a:stretch>
          </p:blipFill>
          <p:spPr>
            <a:xfrm>
              <a:off x="47625" y="3819523"/>
              <a:ext cx="1733550" cy="3009898"/>
            </a:xfrm>
            <a:prstGeom prst="rect">
              <a:avLst/>
            </a:prstGeom>
          </p:spPr>
        </p:pic>
      </p:grpSp>
      <p:sp>
        <p:nvSpPr>
          <p:cNvPr id="1048666"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p>
            <a:pPr marL="12700">
              <a:lnSpc>
                <a:spcPct val="100000"/>
              </a:lnSpc>
              <a:spcBef>
                <a:spcPts val="105"/>
              </a:spcBef>
            </a:pPr>
            <a:r>
              <a:rPr u="sng" spc="25" dirty="0">
                <a:solidFill>
                  <a:srgbClr val="F46D43"/>
                </a:solidFill>
              </a:rPr>
              <a:t>A</a:t>
            </a:r>
            <a:r>
              <a:rPr u="sng" spc="-5" dirty="0">
                <a:solidFill>
                  <a:srgbClr val="F46D43"/>
                </a:solidFill>
              </a:rPr>
              <a:t>G</a:t>
            </a:r>
            <a:r>
              <a:rPr u="sng" spc="-35" dirty="0">
                <a:solidFill>
                  <a:srgbClr val="F46D43"/>
                </a:solidFill>
              </a:rPr>
              <a:t>E</a:t>
            </a:r>
            <a:r>
              <a:rPr u="sng" spc="15" dirty="0">
                <a:solidFill>
                  <a:srgbClr val="F46D43"/>
                </a:solidFill>
              </a:rPr>
              <a:t>N</a:t>
            </a:r>
            <a:r>
              <a:rPr u="sng" dirty="0">
                <a:solidFill>
                  <a:srgbClr val="F46D43"/>
                </a:solidFill>
              </a:rPr>
              <a:t>DA</a:t>
            </a:r>
            <a:endParaRPr u="sng" dirty="0">
              <a:solidFill>
                <a:srgbClr val="F46D43"/>
              </a:solidFill>
            </a:endParaRPr>
          </a:p>
        </p:txBody>
      </p:sp>
      <p:sp>
        <p:nvSpPr>
          <p:cNvPr id="1048667" name="object 22"/>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68" name="TextBox 22"/>
          <p:cNvSpPr txBox="1"/>
          <p:nvPr/>
        </p:nvSpPr>
        <p:spPr>
          <a:xfrm>
            <a:off x="3099178" y="1106808"/>
            <a:ext cx="5549522" cy="4701541"/>
          </a:xfrm>
          <a:prstGeom prst="rect">
            <a:avLst/>
          </a:prstGeom>
          <a:noFill/>
        </p:spPr>
        <p:txBody>
          <a:bodyPr wrap="square" rtlCol="0">
            <a:spAutoFit/>
          </a:bodyPr>
          <a:p>
            <a:pPr algn="l"/>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Problem Statement</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Project Overview</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End Users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Tools and Technologies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00000"/>
                </a:solidFill>
                <a:latin typeface="Times New Roman" panose="02020603050405020304" pitchFamily="18" charset="0"/>
                <a:cs typeface="Times New Roman" panose="02020603050405020304" pitchFamily="18" charset="0"/>
              </a:rPr>
              <a:t>Features and Functionality</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Results and </a:t>
            </a:r>
            <a:r>
              <a:rPr lang="en-US" sz="2800" dirty="0">
                <a:solidFill>
                  <a:srgbClr val="000000"/>
                </a:solidFill>
                <a:latin typeface="Times New Roman" panose="02020603050405020304" pitchFamily="18" charset="0"/>
                <a:cs typeface="Times New Roman" panose="02020603050405020304" pitchFamily="18" charset="0"/>
              </a:rPr>
              <a:t>Screenshots</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00000"/>
                </a:solidFill>
                <a:effectLst/>
                <a:latin typeface="Times New Roman" panose="02020603050405020304" pitchFamily="18" charset="0"/>
                <a:cs typeface="Times New Roman" panose="02020603050405020304" pitchFamily="18" charset="0"/>
              </a:rPr>
              <a:t>Conclusion</a:t>
            </a:r>
            <a:endParaRPr lang="en-US" sz="28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00000"/>
                </a:solidFill>
                <a:latin typeface="Times New Roman" panose="02020603050405020304" pitchFamily="18" charset="0"/>
                <a:cs typeface="Times New Roman" panose="02020603050405020304" pitchFamily="18" charset="0"/>
              </a:rPr>
              <a:t>Github</a:t>
            </a:r>
            <a:r>
              <a:rPr lang="en-US" sz="2800" dirty="0">
                <a:solidFill>
                  <a:srgbClr val="000000"/>
                </a:solidFill>
                <a:latin typeface="Times New Roman" panose="02020603050405020304" pitchFamily="18" charset="0"/>
                <a:cs typeface="Times New Roman" panose="02020603050405020304" pitchFamily="18" charset="0"/>
              </a:rPr>
              <a:t> Link</a:t>
            </a:r>
            <a:endParaRPr lang="en-US" sz="2800" b="0" i="0" dirty="0">
              <a:solidFill>
                <a:srgbClr val="000000"/>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4" name="object 5"/>
            <p:cNvPicPr/>
            <p:nvPr/>
          </p:nvPicPr>
          <p:blipFill>
            <a:blip r:embed="rId1" cstate="print"/>
            <a:stretch>
              <a:fillRect/>
            </a:stretch>
          </p:blipFill>
          <p:spPr>
            <a:xfrm>
              <a:off x="7991475" y="2933700"/>
              <a:ext cx="2762250" cy="3257550"/>
            </a:xfrm>
            <a:prstGeom prst="rect">
              <a:avLst/>
            </a:prstGeom>
          </p:spPr>
        </p:pic>
      </p:grpSp>
      <p:sp>
        <p:nvSpPr>
          <p:cNvPr id="104867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2" name="object 7"/>
          <p:cNvSpPr txBox="1">
            <a:spLocks noGrp="1"/>
          </p:cNvSpPr>
          <p:nvPr>
            <p:ph type="title"/>
          </p:nvPr>
        </p:nvSpPr>
        <p:spPr>
          <a:xfrm>
            <a:off x="676274" y="0"/>
            <a:ext cx="5564268" cy="1261110"/>
          </a:xfrm>
          <a:prstGeom prst="rect">
            <a:avLst/>
          </a:prstGeom>
        </p:spPr>
        <p:txBody>
          <a:bodyPr vert="horz" wrap="square" lIns="0" tIns="16510" rIns="0" bIns="0" rtlCol="0">
            <a:spAutoFit/>
          </a:bodyPr>
          <a:p>
            <a:pPr marL="12700">
              <a:lnSpc>
                <a:spcPct val="200000"/>
              </a:lnSpc>
              <a:spcBef>
                <a:spcPts val="130"/>
              </a:spcBef>
              <a:tabLst>
                <a:tab pos="2727960" algn="l"/>
              </a:tabLst>
            </a:pPr>
            <a:r>
              <a:rPr sz="4250" u="sng" spc="-20" dirty="0">
                <a:solidFill>
                  <a:srgbClr val="002060"/>
                </a:solidFill>
              </a:rPr>
              <a:t>P</a:t>
            </a:r>
            <a:r>
              <a:rPr sz="4250" u="sng" spc="15" dirty="0">
                <a:solidFill>
                  <a:srgbClr val="002060"/>
                </a:solidFill>
              </a:rPr>
              <a:t>ROB</a:t>
            </a:r>
            <a:r>
              <a:rPr sz="4250" u="sng" spc="55" dirty="0">
                <a:solidFill>
                  <a:srgbClr val="002060"/>
                </a:solidFill>
              </a:rPr>
              <a:t>L</a:t>
            </a:r>
            <a:r>
              <a:rPr sz="4250" u="sng" spc="-20" dirty="0">
                <a:solidFill>
                  <a:srgbClr val="002060"/>
                </a:solidFill>
              </a:rPr>
              <a:t>E</a:t>
            </a:r>
            <a:r>
              <a:rPr lang="en-US" sz="4250" u="sng" spc="20" dirty="0">
                <a:solidFill>
                  <a:srgbClr val="002060"/>
                </a:solidFill>
              </a:rPr>
              <a:t>M</a:t>
            </a:r>
            <a:r>
              <a:rPr lang="en-US" sz="4250" u="sng" spc="20" dirty="0">
                <a:solidFill>
                  <a:srgbClr val="002060"/>
                </a:solidFill>
              </a:rPr>
              <a:t> </a:t>
            </a:r>
            <a:r>
              <a:rPr lang="en-US" sz="4250" u="sng" spc="20" dirty="0">
                <a:solidFill>
                  <a:srgbClr val="002060"/>
                </a:solidFill>
              </a:rPr>
              <a:t>STATEMENT</a:t>
            </a:r>
            <a:endParaRPr sz="4250" u="sng">
              <a:solidFill>
                <a:srgbClr val="002060"/>
              </a:solidFill>
            </a:endParaRPr>
          </a:p>
        </p:txBody>
      </p:sp>
      <p:pic>
        <p:nvPicPr>
          <p:cNvPr id="2097165" name="object 8"/>
          <p:cNvPicPr/>
          <p:nvPr/>
        </p:nvPicPr>
        <p:blipFill>
          <a:blip r:embed="rId2" cstate="print"/>
          <a:stretch>
            <a:fillRect/>
          </a:stretch>
        </p:blipFill>
        <p:spPr>
          <a:xfrm>
            <a:off x="676275" y="6467475"/>
            <a:ext cx="2143125" cy="200025"/>
          </a:xfrm>
          <a:prstGeom prst="rect">
            <a:avLst/>
          </a:prstGeom>
        </p:spPr>
      </p:pic>
      <p:sp>
        <p:nvSpPr>
          <p:cNvPr id="1048673"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74" name="Text Box 1048673"/>
          <p:cNvSpPr txBox="1"/>
          <p:nvPr/>
        </p:nvSpPr>
        <p:spPr>
          <a:xfrm>
            <a:off x="205794" y="1070609"/>
            <a:ext cx="7785681" cy="5120640"/>
          </a:xfrm>
          <a:prstGeom prst="rect">
            <a:avLst/>
          </a:prstGeom>
        </p:spPr>
        <p:txBody>
          <a:bodyPr wrap="square" rtlCol="0">
            <a:spAutoFit/>
          </a:bodyPr>
          <a:p>
            <a:r>
              <a:rPr lang="en-IN" sz="2800">
                <a:solidFill>
                  <a:srgbClr val="330066"/>
                </a:solidFill>
              </a:rPr>
              <a:t>
In today’s digital era, organizations struggle with challenges such as data breaches, insecure communication systems, and cloud vulnerabilities. Despite rapid technological growth, many businesses lack professionals with the right mix of technical expertise and communication skills to safeguard their digital assets. As a BCA student passionate about cybersecurity and cloud computing, my goal is to bridge this gap by building strong technical knowledge, enhancing problem-solving skills, and contributing to secure, reliable, and innovative technology solution</a:t>
            </a:r>
            <a:r>
              <a:rPr lang="en-US" sz="2800">
                <a:solidFill>
                  <a:srgbClr val="330066"/>
                </a:solidFill>
              </a:rPr>
              <a:t>s</a:t>
            </a:r>
            <a:r>
              <a:rPr lang="en-US" sz="2800">
                <a:solidFill>
                  <a:srgbClr val="330066"/>
                </a:solidFill>
              </a:rPr>
              <a:t>.</a:t>
            </a:r>
            <a:endParaRPr lang="en-IN" sz="2800">
              <a:solidFill>
                <a:srgbClr val="3300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966838" y="2647949"/>
            <a:ext cx="3533775" cy="3810000"/>
            <a:chOff x="8658225" y="2647950"/>
            <a:chExt cx="3533775" cy="3810000"/>
          </a:xfrm>
        </p:grpSpPr>
        <p:sp>
          <p:nvSpPr>
            <p:cNvPr id="104867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7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66" name="object 5"/>
            <p:cNvPicPr/>
            <p:nvPr/>
          </p:nvPicPr>
          <p:blipFill>
            <a:blip r:embed="rId1" cstate="print"/>
            <a:stretch>
              <a:fillRect/>
            </a:stretch>
          </p:blipFill>
          <p:spPr>
            <a:xfrm>
              <a:off x="8658225" y="2647950"/>
              <a:ext cx="3533775" cy="3810000"/>
            </a:xfrm>
            <a:prstGeom prst="rect">
              <a:avLst/>
            </a:prstGeom>
          </p:spPr>
        </p:pic>
      </p:grpSp>
      <p:sp>
        <p:nvSpPr>
          <p:cNvPr id="104867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78" name="object 7"/>
          <p:cNvSpPr txBox="1">
            <a:spLocks noGrp="1"/>
          </p:cNvSpPr>
          <p:nvPr>
            <p:ph type="title"/>
          </p:nvPr>
        </p:nvSpPr>
        <p:spPr>
          <a:xfrm>
            <a:off x="832484" y="241127"/>
            <a:ext cx="5263515" cy="676909"/>
          </a:xfrm>
          <a:prstGeom prst="rect">
            <a:avLst/>
          </a:prstGeom>
        </p:spPr>
        <p:txBody>
          <a:bodyPr vert="horz" wrap="square" lIns="0" tIns="16510" rIns="0" bIns="0" rtlCol="0">
            <a:spAutoFit/>
          </a:bodyPr>
          <a:p>
            <a:pPr marL="12700">
              <a:lnSpc>
                <a:spcPct val="100000"/>
              </a:lnSpc>
              <a:spcBef>
                <a:spcPts val="130"/>
              </a:spcBef>
              <a:tabLst>
                <a:tab pos="2642870" algn="l"/>
              </a:tabLst>
            </a:pPr>
            <a:r>
              <a:rPr sz="4400" u="sng" spc="5" dirty="0">
                <a:solidFill>
                  <a:srgbClr val="993300"/>
                </a:solidFill>
              </a:rPr>
              <a:t>PROJEC</a:t>
            </a:r>
            <a:r>
              <a:rPr lang="en-US" sz="4400" u="sng" spc="5" dirty="0">
                <a:solidFill>
                  <a:srgbClr val="993300"/>
                </a:solidFill>
              </a:rPr>
              <a:t>T </a:t>
            </a:r>
            <a:r>
              <a:rPr lang="en-US" sz="4400" u="sng" spc="5" dirty="0">
                <a:solidFill>
                  <a:srgbClr val="993300"/>
                </a:solidFill>
              </a:rPr>
              <a:t>O</a:t>
            </a:r>
            <a:r>
              <a:rPr lang="en-US" sz="4400" u="sng" spc="5" dirty="0">
                <a:solidFill>
                  <a:srgbClr val="993300"/>
                </a:solidFill>
              </a:rPr>
              <a:t>V</a:t>
            </a:r>
            <a:r>
              <a:rPr lang="en-US" sz="4400" u="sng" spc="5" dirty="0">
                <a:solidFill>
                  <a:srgbClr val="993300"/>
                </a:solidFill>
              </a:rPr>
              <a:t>ERVIEW</a:t>
            </a:r>
            <a:r>
              <a:rPr lang="en-US" sz="4400" u="sng" spc="5" dirty="0">
                <a:solidFill>
                  <a:srgbClr val="C00000"/>
                </a:solidFill>
              </a:rPr>
              <a:t> </a:t>
            </a:r>
            <a:endParaRPr sz="4250" u="sng">
              <a:solidFill>
                <a:srgbClr val="C00000"/>
              </a:solidFill>
            </a:endParaRPr>
          </a:p>
        </p:txBody>
      </p:sp>
      <p:pic>
        <p:nvPicPr>
          <p:cNvPr id="2097167" name="object 8"/>
          <p:cNvPicPr/>
          <p:nvPr/>
        </p:nvPicPr>
        <p:blipFill>
          <a:blip r:embed="rId2" cstate="print"/>
          <a:stretch>
            <a:fillRect/>
          </a:stretch>
        </p:blipFill>
        <p:spPr>
          <a:xfrm>
            <a:off x="676275" y="6467475"/>
            <a:ext cx="2143125" cy="200025"/>
          </a:xfrm>
          <a:prstGeom prst="rect">
            <a:avLst/>
          </a:prstGeom>
        </p:spPr>
      </p:pic>
      <p:sp>
        <p:nvSpPr>
          <p:cNvPr id="1048679" name="object 10"/>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0" name="Text Box 1048679"/>
          <p:cNvSpPr txBox="1"/>
          <p:nvPr/>
        </p:nvSpPr>
        <p:spPr>
          <a:xfrm>
            <a:off x="676274" y="1127671"/>
            <a:ext cx="8891618" cy="5120640"/>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2800">
                <a:solidFill>
                  <a:srgbClr val="000000"/>
                </a:solidFill>
              </a:rPr>
              <a:t>1. Personal Digital Portfolio Website</a:t>
            </a:r>
            <a:endParaRPr lang="en-IN" sz="2800">
              <a:solidFill>
                <a:srgbClr val="000000"/>
              </a:solidFill>
            </a:endParaRPr>
          </a:p>
          <a:p>
            <a:r>
              <a:rPr lang="en-US" sz="2800">
                <a:solidFill>
                  <a:srgbClr val="000000"/>
                </a:solidFill>
              </a:rPr>
              <a:t>Built by Anamika TH using HTML and CSS.</a:t>
            </a:r>
            <a:endParaRPr lang="en-IN" sz="2800">
              <a:solidFill>
                <a:srgbClr val="000000"/>
              </a:solidFill>
            </a:endParaRPr>
          </a:p>
          <a:p>
            <a:r>
              <a:rPr lang="en-US" sz="2800">
                <a:solidFill>
                  <a:srgbClr val="000000"/>
                </a:solidFill>
              </a:rPr>
              <a:t>Showcases About Me, Skills, Education, and Contact.</a:t>
            </a:r>
            <a:endParaRPr lang="en-IN" sz="2800">
              <a:solidFill>
                <a:srgbClr val="000000"/>
              </a:solidFill>
            </a:endParaRPr>
          </a:p>
          <a:p>
            <a:r>
              <a:rPr lang="en-US" sz="2800">
                <a:solidFill>
                  <a:srgbClr val="000000"/>
                </a:solidFill>
              </a:rPr>
              <a:t>Fully responsive design suitable for desktop and mobile.</a:t>
            </a:r>
            <a:endParaRPr lang="en-IN" sz="2800">
              <a:solidFill>
                <a:srgbClr val="000000"/>
              </a:solidFill>
            </a:endParaRPr>
          </a:p>
          <a:p>
            <a:r>
              <a:rPr lang="en-US" sz="2800">
                <a:solidFill>
                  <a:srgbClr val="000000"/>
                </a:solidFill>
              </a:rPr>
              <a:t>2. Skill Demonstration Projects (Future/Planned)</a:t>
            </a:r>
            <a:endParaRPr lang="en-IN" sz="2800">
              <a:solidFill>
                <a:srgbClr val="000000"/>
              </a:solidFill>
            </a:endParaRPr>
          </a:p>
          <a:p>
            <a:r>
              <a:rPr lang="en-US" sz="2800">
                <a:solidFill>
                  <a:srgbClr val="000000"/>
                </a:solidFill>
              </a:rPr>
              <a:t>Basic Web Development Projects – Simple webpages to demonstrate my coding skills.</a:t>
            </a:r>
            <a:endParaRPr lang="en-IN" sz="2800">
              <a:solidFill>
                <a:srgbClr val="000000"/>
              </a:solidFill>
            </a:endParaRPr>
          </a:p>
          <a:p>
            <a:r>
              <a:rPr lang="en-US" sz="2800">
                <a:solidFill>
                  <a:srgbClr val="000000"/>
                </a:solidFill>
              </a:rPr>
              <a:t>Cybersecurity Mini Projects – Lab exercises simulating data protection and encryption.</a:t>
            </a:r>
            <a:endParaRPr lang="en-IN" sz="2800">
              <a:solidFill>
                <a:srgbClr val="000000"/>
              </a:solidFill>
            </a:endParaRPr>
          </a:p>
          <a:p>
            <a:r>
              <a:rPr lang="en-US" sz="2800">
                <a:solidFill>
                  <a:srgbClr val="000000"/>
                </a:solidFill>
              </a:rPr>
              <a:t>Cloud Computing Experiments – Small projects simulating cloud storage and retrieval.</a:t>
            </a:r>
            <a:endParaRPr lang="en-IN" sz="2800">
              <a:solidFill>
                <a:srgbClr val="000000"/>
              </a:solidFill>
            </a:endParaRPr>
          </a:p>
          <a:p>
            <a:endParaRPr lang="en-IN" sz="2800">
              <a:solidFill>
                <a:srgbClr val="FF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82"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83"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84" name="object 5"/>
          <p:cNvSpPr txBox="1">
            <a:spLocks noGrp="1"/>
          </p:cNvSpPr>
          <p:nvPr>
            <p:ph type="title"/>
          </p:nvPr>
        </p:nvSpPr>
        <p:spPr>
          <a:xfrm>
            <a:off x="429643" y="329666"/>
            <a:ext cx="7032714" cy="1616710"/>
          </a:xfrm>
          <a:prstGeom prst="rect">
            <a:avLst/>
          </a:prstGeom>
        </p:spPr>
        <p:txBody>
          <a:bodyPr vert="horz" wrap="square" lIns="0" tIns="16510" rIns="0" bIns="0" rtlCol="0">
            <a:spAutoFit/>
          </a:bodyPr>
          <a:p>
            <a:pPr marL="12700">
              <a:lnSpc>
                <a:spcPct val="100000"/>
              </a:lnSpc>
              <a:spcBef>
                <a:spcPts val="130"/>
              </a:spcBef>
            </a:pPr>
            <a:r>
              <a:rPr sz="5400" u="sng" spc="25" dirty="0">
                <a:solidFill>
                  <a:srgbClr val="008000"/>
                </a:solidFill>
              </a:rPr>
              <a:t>W</a:t>
            </a:r>
            <a:r>
              <a:rPr sz="5400" u="sng" spc="-20" dirty="0">
                <a:solidFill>
                  <a:srgbClr val="008000"/>
                </a:solidFill>
              </a:rPr>
              <a:t>H</a:t>
            </a:r>
            <a:r>
              <a:rPr sz="5400" u="sng" spc="20" dirty="0">
                <a:solidFill>
                  <a:srgbClr val="008000"/>
                </a:solidFill>
              </a:rPr>
              <a:t>O</a:t>
            </a:r>
            <a:r>
              <a:rPr sz="5400" u="sng" spc="-235" dirty="0">
                <a:solidFill>
                  <a:srgbClr val="008000"/>
                </a:solidFill>
              </a:rPr>
              <a:t> </a:t>
            </a:r>
            <a:r>
              <a:rPr sz="5400" u="sng" spc="-10" dirty="0">
                <a:solidFill>
                  <a:srgbClr val="008000"/>
                </a:solidFill>
              </a:rPr>
              <a:t>AR</a:t>
            </a:r>
            <a:r>
              <a:rPr sz="5400" u="sng" spc="15" dirty="0">
                <a:solidFill>
                  <a:srgbClr val="008000"/>
                </a:solidFill>
              </a:rPr>
              <a:t>E</a:t>
            </a:r>
            <a:r>
              <a:rPr sz="5400" u="sng" spc="-35" dirty="0">
                <a:solidFill>
                  <a:srgbClr val="008000"/>
                </a:solidFill>
              </a:rPr>
              <a:t> </a:t>
            </a:r>
            <a:r>
              <a:rPr sz="5400" u="sng" spc="-10" dirty="0">
                <a:solidFill>
                  <a:srgbClr val="008000"/>
                </a:solidFill>
              </a:rPr>
              <a:t>T</a:t>
            </a:r>
            <a:r>
              <a:rPr sz="5400" u="sng" spc="-15" dirty="0">
                <a:solidFill>
                  <a:srgbClr val="008000"/>
                </a:solidFill>
              </a:rPr>
              <a:t>H</a:t>
            </a:r>
            <a:r>
              <a:rPr sz="5400" u="sng" spc="15" dirty="0">
                <a:solidFill>
                  <a:srgbClr val="008000"/>
                </a:solidFill>
              </a:rPr>
              <a:t>E</a:t>
            </a:r>
            <a:r>
              <a:rPr sz="5400" u="sng" spc="-35" dirty="0">
                <a:solidFill>
                  <a:srgbClr val="008000"/>
                </a:solidFill>
              </a:rPr>
              <a:t> </a:t>
            </a:r>
            <a:r>
              <a:rPr sz="5400" u="sng" spc="-20" dirty="0">
                <a:solidFill>
                  <a:srgbClr val="008000"/>
                </a:solidFill>
              </a:rPr>
              <a:t>E</a:t>
            </a:r>
            <a:r>
              <a:rPr sz="5400" u="sng" spc="30" dirty="0">
                <a:solidFill>
                  <a:srgbClr val="008000"/>
                </a:solidFill>
              </a:rPr>
              <a:t>N</a:t>
            </a:r>
            <a:r>
              <a:rPr sz="5400" u="sng" spc="15" dirty="0">
                <a:solidFill>
                  <a:srgbClr val="008000"/>
                </a:solidFill>
              </a:rPr>
              <a:t>D</a:t>
            </a:r>
            <a:r>
              <a:rPr sz="5400" u="sng" spc="-45" dirty="0">
                <a:solidFill>
                  <a:srgbClr val="008000"/>
                </a:solidFill>
              </a:rPr>
              <a:t> </a:t>
            </a:r>
            <a:r>
              <a:rPr sz="5400" u="sng" dirty="0">
                <a:solidFill>
                  <a:srgbClr val="008000"/>
                </a:solidFill>
              </a:rPr>
              <a:t>U</a:t>
            </a:r>
            <a:r>
              <a:rPr sz="5400" u="sng" spc="10" dirty="0">
                <a:solidFill>
                  <a:srgbClr val="008000"/>
                </a:solidFill>
              </a:rPr>
              <a:t>S</a:t>
            </a:r>
            <a:r>
              <a:rPr sz="5400" u="sng" spc="-25" dirty="0">
                <a:solidFill>
                  <a:srgbClr val="008000"/>
                </a:solidFill>
              </a:rPr>
              <a:t>E</a:t>
            </a:r>
            <a:r>
              <a:rPr sz="5400" u="sng" spc="-10" dirty="0">
                <a:solidFill>
                  <a:srgbClr val="008000"/>
                </a:solidFill>
              </a:rPr>
              <a:t>R</a:t>
            </a:r>
            <a:r>
              <a:rPr sz="5400" u="sng" spc="5" dirty="0">
                <a:solidFill>
                  <a:srgbClr val="008000"/>
                </a:solidFill>
              </a:rPr>
              <a:t>S?</a:t>
            </a:r>
            <a:endParaRPr sz="4000" u="sng">
              <a:solidFill>
                <a:srgbClr val="008000"/>
              </a:solidFill>
            </a:endParaRPr>
          </a:p>
        </p:txBody>
      </p:sp>
      <p:pic>
        <p:nvPicPr>
          <p:cNvPr id="2097168" name="object 6"/>
          <p:cNvPicPr/>
          <p:nvPr/>
        </p:nvPicPr>
        <p:blipFill>
          <a:blip r:embed="rId1" cstate="print"/>
          <a:stretch>
            <a:fillRect/>
          </a:stretch>
        </p:blipFill>
        <p:spPr>
          <a:xfrm>
            <a:off x="723900" y="6172200"/>
            <a:ext cx="2181225" cy="485775"/>
          </a:xfrm>
          <a:prstGeom prst="rect">
            <a:avLst/>
          </a:prstGeom>
        </p:spPr>
      </p:pic>
      <p:sp>
        <p:nvSpPr>
          <p:cNvPr id="1048685" name="object 8"/>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86" name="Text Box 1048685"/>
          <p:cNvSpPr txBox="1"/>
          <p:nvPr/>
        </p:nvSpPr>
        <p:spPr>
          <a:xfrm>
            <a:off x="723900" y="2019299"/>
            <a:ext cx="8197238" cy="4574540"/>
          </a:xfrm>
          <a:prstGeom prst="rect">
            <a:avLst/>
          </a:prstGeom>
        </p:spPr>
        <p:txBody>
          <a:bodyPr wrap="square" rtlCol="0">
            <a:spAutoFit/>
          </a:bodyPr>
          <a:p>
            <a:pPr algn="l">
              <a:lnSpc>
                <a:spcPct val="100000"/>
              </a:lnSpc>
            </a:pPr>
            <a:r>
              <a:rPr lang="en-US" sz="3600" u="sng">
                <a:solidFill>
                  <a:srgbClr val="993300"/>
                </a:solidFill>
              </a:rPr>
              <a:t>1</a:t>
            </a:r>
            <a:r>
              <a:rPr lang="en-US" sz="3600" u="sng">
                <a:solidFill>
                  <a:srgbClr val="993300"/>
                </a:solidFill>
              </a:rPr>
              <a:t>.</a:t>
            </a:r>
            <a:r>
              <a:rPr lang="en-US" sz="3600" u="sng">
                <a:solidFill>
                  <a:srgbClr val="993300"/>
                </a:solidFill>
              </a:rPr>
              <a:t> </a:t>
            </a:r>
            <a:r>
              <a:rPr lang="en-US" sz="3600" u="sng">
                <a:solidFill>
                  <a:srgbClr val="993300"/>
                </a:solidFill>
              </a:rPr>
              <a:t>P</a:t>
            </a:r>
            <a:r>
              <a:rPr lang="en-US" sz="3600" u="sng">
                <a:solidFill>
                  <a:srgbClr val="993300"/>
                </a:solidFill>
              </a:rPr>
              <a:t>r</a:t>
            </a:r>
            <a:r>
              <a:rPr lang="en-US" sz="3600" u="sng">
                <a:solidFill>
                  <a:srgbClr val="993300"/>
                </a:solidFill>
              </a:rPr>
              <a:t>o</a:t>
            </a:r>
            <a:r>
              <a:rPr lang="en-US" sz="3600" u="sng">
                <a:solidFill>
                  <a:srgbClr val="993300"/>
                </a:solidFill>
              </a:rPr>
              <a:t>f</a:t>
            </a:r>
            <a:r>
              <a:rPr lang="en-US" sz="3600" u="sng">
                <a:solidFill>
                  <a:srgbClr val="993300"/>
                </a:solidFill>
              </a:rPr>
              <a:t>e</a:t>
            </a:r>
            <a:r>
              <a:rPr lang="en-US" sz="3600" u="sng">
                <a:solidFill>
                  <a:srgbClr val="993300"/>
                </a:solidFill>
              </a:rPr>
              <a:t>ssor</a:t>
            </a:r>
            <a:r>
              <a:rPr lang="en-US" sz="3600" u="sng">
                <a:solidFill>
                  <a:srgbClr val="993300"/>
                </a:solidFill>
              </a:rPr>
              <a:t>s &amp; College Faculty</a:t>
            </a:r>
            <a:r>
              <a:rPr lang="en-US" sz="3200">
                <a:solidFill>
                  <a:srgbClr val="000000"/>
                </a:solidFill>
              </a:rPr>
              <a:t> – to review skills and acade</a:t>
            </a:r>
            <a:endParaRPr lang="en-IN" sz="3600">
              <a:solidFill>
                <a:srgbClr val="000000"/>
              </a:solidFill>
            </a:endParaRPr>
          </a:p>
          <a:p>
            <a:pPr algn="l">
              <a:lnSpc>
                <a:spcPct val="100000"/>
              </a:lnSpc>
            </a:pPr>
            <a:r>
              <a:rPr lang="en-US" sz="3600" u="sng">
                <a:solidFill>
                  <a:srgbClr val="993300"/>
                </a:solidFill>
              </a:rPr>
              <a:t>2</a:t>
            </a:r>
            <a:r>
              <a:rPr lang="en-US" sz="3600" u="sng">
                <a:solidFill>
                  <a:srgbClr val="993300"/>
                </a:solidFill>
              </a:rPr>
              <a:t>.</a:t>
            </a:r>
            <a:r>
              <a:rPr lang="en-US" sz="3600" u="sng">
                <a:solidFill>
                  <a:srgbClr val="993300"/>
                </a:solidFill>
              </a:rPr>
              <a:t> </a:t>
            </a:r>
            <a:r>
              <a:rPr lang="en-US" sz="3600" u="sng">
                <a:solidFill>
                  <a:srgbClr val="993300"/>
                </a:solidFill>
              </a:rPr>
              <a:t>E</a:t>
            </a:r>
            <a:r>
              <a:rPr lang="en-US" sz="3600" u="sng">
                <a:solidFill>
                  <a:srgbClr val="993300"/>
                </a:solidFill>
              </a:rPr>
              <a:t>m</a:t>
            </a:r>
            <a:r>
              <a:rPr lang="en-US" sz="3600" u="sng">
                <a:solidFill>
                  <a:srgbClr val="993300"/>
                </a:solidFill>
              </a:rPr>
              <a:t>ployers &amp; Recruiters </a:t>
            </a:r>
            <a:r>
              <a:rPr lang="en-US" sz="3200">
                <a:solidFill>
                  <a:srgbClr val="000000"/>
                </a:solidFill>
              </a:rPr>
              <a:t>– to assess technical skills and projects</a:t>
            </a:r>
            <a:endParaRPr lang="en-IN" sz="3600">
              <a:solidFill>
                <a:srgbClr val="000000"/>
              </a:solidFill>
            </a:endParaRPr>
          </a:p>
          <a:p>
            <a:pPr algn="l">
              <a:lnSpc>
                <a:spcPct val="100000"/>
              </a:lnSpc>
            </a:pPr>
            <a:r>
              <a:rPr lang="en-US" sz="3600" u="sng">
                <a:solidFill>
                  <a:srgbClr val="993300"/>
                </a:solidFill>
              </a:rPr>
              <a:t>3</a:t>
            </a:r>
            <a:r>
              <a:rPr lang="en-US" sz="3600" u="sng">
                <a:solidFill>
                  <a:srgbClr val="993300"/>
                </a:solidFill>
              </a:rPr>
              <a:t>.</a:t>
            </a:r>
            <a:r>
              <a:rPr lang="en-US" sz="3600" u="sng">
                <a:solidFill>
                  <a:srgbClr val="993300"/>
                </a:solidFill>
              </a:rPr>
              <a:t> </a:t>
            </a:r>
            <a:r>
              <a:rPr lang="en-US" sz="3600" u="sng">
                <a:solidFill>
                  <a:srgbClr val="993300"/>
                </a:solidFill>
              </a:rPr>
              <a:t>I</a:t>
            </a:r>
            <a:r>
              <a:rPr lang="en-US" sz="3600" u="sng">
                <a:solidFill>
                  <a:srgbClr val="993300"/>
                </a:solidFill>
              </a:rPr>
              <a:t>n</a:t>
            </a:r>
            <a:r>
              <a:rPr lang="en-US" sz="3600" u="sng">
                <a:solidFill>
                  <a:srgbClr val="993300"/>
                </a:solidFill>
              </a:rPr>
              <a:t>t</a:t>
            </a:r>
            <a:r>
              <a:rPr lang="en-US" sz="3600" u="sng">
                <a:solidFill>
                  <a:srgbClr val="993300"/>
                </a:solidFill>
              </a:rPr>
              <a:t>e</a:t>
            </a:r>
            <a:r>
              <a:rPr lang="en-US" sz="3600" u="sng">
                <a:solidFill>
                  <a:srgbClr val="993300"/>
                </a:solidFill>
              </a:rPr>
              <a:t>r</a:t>
            </a:r>
            <a:r>
              <a:rPr lang="en-US" sz="3600" u="sng">
                <a:solidFill>
                  <a:srgbClr val="993300"/>
                </a:solidFill>
              </a:rPr>
              <a:t>s</a:t>
            </a:r>
            <a:r>
              <a:rPr lang="en-US" sz="3600" u="sng">
                <a:solidFill>
                  <a:srgbClr val="993300"/>
                </a:solidFill>
              </a:rPr>
              <a:t>hip Coordinators</a:t>
            </a:r>
            <a:r>
              <a:rPr lang="en-US" sz="3200">
                <a:solidFill>
                  <a:srgbClr val="000000"/>
                </a:solidFill>
              </a:rPr>
              <a:t> – for internship opportunities</a:t>
            </a:r>
            <a:endParaRPr lang="en-IN" sz="3600">
              <a:solidFill>
                <a:srgbClr val="000000"/>
              </a:solidFill>
            </a:endParaRPr>
          </a:p>
          <a:p>
            <a:pPr algn="l">
              <a:lnSpc>
                <a:spcPct val="100000"/>
              </a:lnSpc>
            </a:pPr>
            <a:r>
              <a:rPr lang="en-US" sz="3600" u="sng">
                <a:solidFill>
                  <a:srgbClr val="993300"/>
                </a:solidFill>
              </a:rPr>
              <a:t>4</a:t>
            </a:r>
            <a:r>
              <a:rPr lang="en-US" sz="3600" u="sng">
                <a:solidFill>
                  <a:srgbClr val="993300"/>
                </a:solidFill>
              </a:rPr>
              <a:t>.</a:t>
            </a:r>
            <a:r>
              <a:rPr lang="en-US" sz="3600" u="sng">
                <a:solidFill>
                  <a:srgbClr val="993300"/>
                </a:solidFill>
              </a:rPr>
              <a:t> </a:t>
            </a:r>
            <a:r>
              <a:rPr lang="en-US" sz="3600" u="sng">
                <a:solidFill>
                  <a:srgbClr val="993300"/>
                </a:solidFill>
              </a:rPr>
              <a:t>P</a:t>
            </a:r>
            <a:r>
              <a:rPr lang="en-US" sz="3600" u="sng">
                <a:solidFill>
                  <a:srgbClr val="993300"/>
                </a:solidFill>
              </a:rPr>
              <a:t>e</a:t>
            </a:r>
            <a:r>
              <a:rPr lang="en-US" sz="3600" u="sng">
                <a:solidFill>
                  <a:srgbClr val="993300"/>
                </a:solidFill>
              </a:rPr>
              <a:t>e</a:t>
            </a:r>
            <a:r>
              <a:rPr lang="en-US" sz="3600" u="sng">
                <a:solidFill>
                  <a:srgbClr val="993300"/>
                </a:solidFill>
              </a:rPr>
              <a:t>r</a:t>
            </a:r>
            <a:r>
              <a:rPr lang="en-US" sz="3600" u="sng">
                <a:solidFill>
                  <a:srgbClr val="993300"/>
                </a:solidFill>
              </a:rPr>
              <a:t>s</a:t>
            </a:r>
            <a:r>
              <a:rPr lang="en-US" sz="3600" u="sng">
                <a:solidFill>
                  <a:srgbClr val="993300"/>
                </a:solidFill>
              </a:rPr>
              <a:t> </a:t>
            </a:r>
            <a:r>
              <a:rPr lang="en-US" sz="3600" u="sng">
                <a:solidFill>
                  <a:srgbClr val="993300"/>
                </a:solidFill>
              </a:rPr>
              <a:t>&amp;</a:t>
            </a:r>
            <a:r>
              <a:rPr lang="en-US" sz="3600" u="sng">
                <a:solidFill>
                  <a:srgbClr val="993300"/>
                </a:solidFill>
              </a:rPr>
              <a:t> </a:t>
            </a:r>
            <a:r>
              <a:rPr lang="en-US" sz="3600" u="sng">
                <a:solidFill>
                  <a:srgbClr val="993300"/>
                </a:solidFill>
              </a:rPr>
              <a:t>N</a:t>
            </a:r>
            <a:r>
              <a:rPr lang="en-US" sz="3600" u="sng">
                <a:solidFill>
                  <a:srgbClr val="993300"/>
                </a:solidFill>
              </a:rPr>
              <a:t>e</a:t>
            </a:r>
            <a:r>
              <a:rPr lang="en-US" sz="3600" u="sng">
                <a:solidFill>
                  <a:srgbClr val="993300"/>
                </a:solidFill>
              </a:rPr>
              <a:t>t</a:t>
            </a:r>
            <a:r>
              <a:rPr lang="en-US" sz="3600" u="sng">
                <a:solidFill>
                  <a:srgbClr val="993300"/>
                </a:solidFill>
              </a:rPr>
              <a:t>working Contacts </a:t>
            </a:r>
            <a:r>
              <a:rPr lang="en-US" sz="3200">
                <a:solidFill>
                  <a:srgbClr val="000000"/>
                </a:solidFill>
              </a:rPr>
              <a:t>– for collaboration and connections</a:t>
            </a:r>
            <a:endParaRPr lang="en-IN" sz="3600">
              <a:solidFill>
                <a:srgbClr val="000000"/>
              </a:solidFill>
            </a:endParaRPr>
          </a:p>
          <a:p>
            <a:pPr algn="l">
              <a:lnSpc>
                <a:spcPct val="100000"/>
              </a:lnSpc>
            </a:pP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p:nvPr/>
        </p:nvPicPr>
        <p:blipFill>
          <a:blip r:embed="rId1" cstate="print"/>
          <a:stretch>
            <a:fillRect/>
          </a:stretch>
        </p:blipFill>
        <p:spPr>
          <a:xfrm>
            <a:off x="0" y="2571750"/>
            <a:ext cx="2695574" cy="3248025"/>
          </a:xfrm>
          <a:prstGeom prst="rect">
            <a:avLst/>
          </a:prstGeom>
        </p:spPr>
      </p:pic>
      <p:sp>
        <p:nvSpPr>
          <p:cNvPr id="104862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2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p/>
        </p:txBody>
      </p:sp>
      <p:sp>
        <p:nvSpPr>
          <p:cNvPr id="104862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sp>
        <p:nvSpPr>
          <p:cNvPr id="1048623" name="object 6"/>
          <p:cNvSpPr txBox="1">
            <a:spLocks noGrp="1"/>
          </p:cNvSpPr>
          <p:nvPr>
            <p:ph type="title"/>
          </p:nvPr>
        </p:nvSpPr>
        <p:spPr>
          <a:xfrm>
            <a:off x="377145" y="488315"/>
            <a:ext cx="7230846" cy="610235"/>
          </a:xfrm>
          <a:prstGeom prst="rect">
            <a:avLst/>
          </a:prstGeom>
        </p:spPr>
        <p:txBody>
          <a:bodyPr vert="horz" wrap="square" lIns="0" tIns="13335" rIns="0" bIns="0" rtlCol="0">
            <a:spAutoFit/>
          </a:bodyPr>
          <a:p>
            <a:pPr marL="12700">
              <a:lnSpc>
                <a:spcPct val="100000"/>
              </a:lnSpc>
              <a:spcBef>
                <a:spcPts val="105"/>
              </a:spcBef>
            </a:pPr>
            <a:r>
              <a:rPr lang="en-IN" sz="4000" u="sng" spc="10" dirty="0">
                <a:solidFill>
                  <a:srgbClr val="993300"/>
                </a:solidFill>
              </a:rPr>
              <a:t>TOOLS AND TECHNIQUES</a:t>
            </a:r>
            <a:endParaRPr sz="4000" u="sng" dirty="0">
              <a:solidFill>
                <a:srgbClr val="993300"/>
              </a:solidFill>
            </a:endParaRPr>
          </a:p>
        </p:txBody>
      </p:sp>
      <p:pic>
        <p:nvPicPr>
          <p:cNvPr id="2097157" name="object 7"/>
          <p:cNvPicPr/>
          <p:nvPr/>
        </p:nvPicPr>
        <p:blipFill>
          <a:blip r:embed="rId2" cstate="print"/>
          <a:stretch>
            <a:fillRect/>
          </a:stretch>
        </p:blipFill>
        <p:spPr>
          <a:xfrm>
            <a:off x="676275" y="6467475"/>
            <a:ext cx="2143125" cy="200025"/>
          </a:xfrm>
          <a:prstGeom prst="rect">
            <a:avLst/>
          </a:prstGeom>
        </p:spPr>
      </p:pic>
      <p:sp>
        <p:nvSpPr>
          <p:cNvPr id="1048624" name="object 9"/>
          <p:cNvSpPr txBox="1">
            <a:spLocks noGrp="1"/>
          </p:cNvSpPr>
          <p:nvPr>
            <p:ph type="sldNum" sz="quarter" idx="7"/>
          </p:nvPr>
        </p:nvSpPr>
        <p:spPr>
          <a:prstGeom prst="rect">
            <a:avLst/>
          </a:prstGeom>
        </p:spPr>
        <p:txBody>
          <a:bodyPr vert="horz" wrap="square" lIns="0" tIns="6985" rIns="0" bIns="0" rtlCol="0">
            <a:spAutoFit/>
          </a:bodyPr>
          <a:p>
            <a:pPr marL="38100">
              <a:lnSpc>
                <a:spcPct val="100000"/>
              </a:lnSpc>
              <a:spcBef>
                <a:spcPts val="55"/>
              </a:spcBef>
            </a:pPr>
            <a:fld id="{81D60167-4931-47E6-BA6A-407CBD079E47}" type="slidenum">
              <a:rPr spc="10" dirty="0"/>
            </a:fld>
            <a:endParaRPr spc="10" dirty="0"/>
          </a:p>
        </p:txBody>
      </p:sp>
      <p:sp>
        <p:nvSpPr>
          <p:cNvPr id="1048625" name="Text Box 1048624"/>
          <p:cNvSpPr txBox="1"/>
          <p:nvPr/>
        </p:nvSpPr>
        <p:spPr>
          <a:xfrm>
            <a:off x="3229875" y="1646066"/>
            <a:ext cx="8517490" cy="5019041"/>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3200" b="1" u="sng">
                <a:solidFill>
                  <a:srgbClr val="6600CC"/>
                </a:solidFill>
              </a:rPr>
              <a:t>1. HTML &amp; CSS</a:t>
            </a:r>
            <a:r>
              <a:rPr lang="en-US" sz="3200">
                <a:solidFill>
                  <a:srgbClr val="000000"/>
                </a:solidFill>
              </a:rPr>
              <a:t> – to structure and style the portfolio website.</a:t>
            </a:r>
            <a:endParaRPr lang="en-IN" sz="3600">
              <a:solidFill>
                <a:srgbClr val="000000"/>
              </a:solidFill>
            </a:endParaRPr>
          </a:p>
          <a:p>
            <a:r>
              <a:rPr lang="en-US" sz="3200" b="1" u="sng">
                <a:solidFill>
                  <a:srgbClr val="6600CC"/>
                </a:solidFill>
              </a:rPr>
              <a:t>2. Responsive Design Techniques </a:t>
            </a:r>
            <a:r>
              <a:rPr lang="en-US" sz="3200">
                <a:solidFill>
                  <a:srgbClr val="000000"/>
                </a:solidFill>
              </a:rPr>
              <a:t>– to make the website mobile-friendly.</a:t>
            </a:r>
            <a:endParaRPr lang="en-IN" sz="3600">
              <a:solidFill>
                <a:srgbClr val="000000"/>
              </a:solidFill>
            </a:endParaRPr>
          </a:p>
          <a:p>
            <a:r>
              <a:rPr lang="en-US" sz="3200" b="1" u="sng">
                <a:solidFill>
                  <a:srgbClr val="6600CC"/>
                </a:solidFill>
              </a:rPr>
              <a:t>3. Text Editors</a:t>
            </a:r>
            <a:r>
              <a:rPr lang="en-US" sz="3600" b="1" u="sng">
                <a:solidFill>
                  <a:srgbClr val="6600CC"/>
                </a:solidFill>
              </a:rPr>
              <a:t> </a:t>
            </a:r>
            <a:r>
              <a:rPr lang="en-US" sz="3200">
                <a:solidFill>
                  <a:srgbClr val="000000"/>
                </a:solidFill>
              </a:rPr>
              <a:t>– e.g., VS Code or Notepad++ for coding.</a:t>
            </a:r>
            <a:endParaRPr lang="en-IN" sz="3600">
              <a:solidFill>
                <a:srgbClr val="000000"/>
              </a:solidFill>
            </a:endParaRPr>
          </a:p>
          <a:p>
            <a:r>
              <a:rPr lang="en-US" sz="3200" b="1" u="sng">
                <a:solidFill>
                  <a:srgbClr val="6600CC"/>
                </a:solidFill>
              </a:rPr>
              <a:t>4. Basic Web Development Knowledg</a:t>
            </a:r>
            <a:r>
              <a:rPr lang="en-US" sz="3600" b="1" u="sng">
                <a:solidFill>
                  <a:srgbClr val="6600CC"/>
                </a:solidFill>
              </a:rPr>
              <a:t>e </a:t>
            </a:r>
            <a:r>
              <a:rPr lang="en-US" sz="3200">
                <a:solidFill>
                  <a:srgbClr val="000000"/>
                </a:solidFill>
              </a:rPr>
              <a:t>– including layout, typography, and colors.</a:t>
            </a:r>
            <a:endParaRPr lang="en-IN" sz="3600">
              <a:solidFill>
                <a:srgbClr val="000000"/>
              </a:solidFill>
            </a:endParaRPr>
          </a:p>
          <a:p>
            <a:r>
              <a:rPr lang="en-US" sz="3200" b="1" u="sng">
                <a:solidFill>
                  <a:srgbClr val="6600CC"/>
                </a:solidFill>
              </a:rPr>
              <a:t>5. Project Planning &amp;Organization </a:t>
            </a:r>
            <a:r>
              <a:rPr lang="en-US" sz="2800">
                <a:solidFill>
                  <a:srgbClr val="000000"/>
                </a:solidFill>
              </a:rPr>
              <a:t>–</a:t>
            </a:r>
            <a:r>
              <a:rPr lang="en-US" sz="3200">
                <a:solidFill>
                  <a:srgbClr val="000000"/>
                </a:solidFill>
              </a:rPr>
              <a:t> to structure sections like About, Skills, Education, and Projects.</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p/>
        </p:txBody>
      </p:sp>
      <p:pic>
        <p:nvPicPr>
          <p:cNvPr id="2097155" name="object 6"/>
          <p:cNvPicPr/>
          <p:nvPr/>
        </p:nvPicPr>
        <p:blipFill>
          <a:blip r:embed="rId1" cstate="print"/>
          <a:stretch>
            <a:fillRect/>
          </a:stretch>
        </p:blipFill>
        <p:spPr>
          <a:xfrm>
            <a:off x="1666875" y="6467475"/>
            <a:ext cx="76200" cy="177800"/>
          </a:xfrm>
          <a:prstGeom prst="rect">
            <a:avLst/>
          </a:prstGeom>
        </p:spPr>
      </p:pic>
      <p:sp>
        <p:nvSpPr>
          <p:cNvPr id="1048616" name="object 9"/>
          <p:cNvSpPr txBox="1"/>
          <p:nvPr/>
        </p:nvSpPr>
        <p:spPr>
          <a:xfrm>
            <a:off x="11277218" y="6473337"/>
            <a:ext cx="228600" cy="191770"/>
          </a:xfrm>
          <a:prstGeom prst="rect">
            <a:avLst/>
          </a:prstGeom>
        </p:spPr>
        <p:txBody>
          <a:bodyPr vert="horz" wrap="square" lIns="0" tIns="6985" rIns="0" bIns="0" rtlCol="0">
            <a:spAutoFit/>
          </a:bodyPr>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048617" name="object 8"/>
          <p:cNvSpPr txBox="1"/>
          <p:nvPr/>
        </p:nvSpPr>
        <p:spPr>
          <a:xfrm>
            <a:off x="739775" y="385124"/>
            <a:ext cx="8794750" cy="737235"/>
          </a:xfrm>
          <a:prstGeom prst="rect">
            <a:avLst/>
          </a:prstGeom>
        </p:spPr>
        <p:txBody>
          <a:bodyPr vert="horz" wrap="square" lIns="0" tIns="13335" rIns="0" bIns="0" rtlCol="0">
            <a:spAutoFit/>
          </a:bodyPr>
          <a:p>
            <a:pPr marL="12700">
              <a:lnSpc>
                <a:spcPct val="100000"/>
              </a:lnSpc>
              <a:spcBef>
                <a:spcPts val="105"/>
              </a:spcBef>
            </a:pPr>
            <a:r>
              <a:rPr lang="en-IN" sz="4800" b="1" u="sng" spc="15" dirty="0">
                <a:solidFill>
                  <a:srgbClr val="FF9900"/>
                </a:solidFill>
                <a:latin typeface="Trebuchet MS" panose="020B0603020202020204"/>
                <a:cs typeface="Trebuchet MS" panose="020B0603020202020204"/>
              </a:rPr>
              <a:t>POTFOLIO DESIGN AND LAYOUT</a:t>
            </a:r>
            <a:endParaRPr sz="4000" b="1" u="sng" dirty="0">
              <a:solidFill>
                <a:srgbClr val="FF9900"/>
              </a:solidFill>
              <a:latin typeface="Trebuchet MS" panose="020B0603020202020204"/>
              <a:cs typeface="Trebuchet MS" panose="020B0603020202020204"/>
            </a:endParaRPr>
          </a:p>
        </p:txBody>
      </p:sp>
      <p:sp>
        <p:nvSpPr>
          <p:cNvPr id="104861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p/>
        </p:txBody>
      </p:sp>
      <p:sp>
        <p:nvSpPr>
          <p:cNvPr id="1048619" name="Text Box 1048618"/>
          <p:cNvSpPr txBox="1"/>
          <p:nvPr/>
        </p:nvSpPr>
        <p:spPr>
          <a:xfrm>
            <a:off x="1743074" y="1384935"/>
            <a:ext cx="9793905" cy="5082539"/>
          </a:xfrm>
          <a:prstGeom prst="rect">
            <a:avLst/>
          </a:prstGeom>
        </p:spPr>
        <p:txBody>
          <a:bodyPr wrap="square" rtlCol="0">
            <a:spAutoFit/>
          </a:bodyPr>
          <a:lstStyle>
            <a:defPPr>
              <a:defRPr lang="en-US"/>
            </a:defPPr>
            <a:lvl1pPr marL="0" algn="l" defTabSz="914400" rtl="0" eaLnBrk="1" latinLnBrk="0" hangingPunct="1">
              <a:defRPr sz="1800" kern="1200">
                <a:solidFill>
                  <a:srgbClr val="000000"/>
                </a:solidFill>
                <a:latin typeface="+mn-lt"/>
                <a:ea typeface="+mn-ea"/>
                <a:cs typeface="+mn-cs"/>
              </a:defRPr>
            </a:lvl1pPr>
            <a:lvl2pPr marL="457200" algn="l" defTabSz="914400" rtl="0" eaLnBrk="1" latinLnBrk="0" hangingPunct="1">
              <a:defRPr sz="1800" kern="1200">
                <a:solidFill>
                  <a:srgbClr val="000000"/>
                </a:solidFill>
                <a:latin typeface="+mn-lt"/>
                <a:ea typeface="+mn-ea"/>
                <a:cs typeface="+mn-cs"/>
              </a:defRPr>
            </a:lvl2pPr>
            <a:lvl3pPr marL="914400" algn="l" defTabSz="914400" rtl="0" eaLnBrk="1" latinLnBrk="0" hangingPunct="1">
              <a:defRPr sz="1800" kern="1200">
                <a:solidFill>
                  <a:srgbClr val="000000"/>
                </a:solidFill>
                <a:latin typeface="+mn-lt"/>
                <a:ea typeface="+mn-ea"/>
                <a:cs typeface="+mn-cs"/>
              </a:defRPr>
            </a:lvl3pPr>
            <a:lvl4pPr marL="1371600" algn="l" defTabSz="914400" rtl="0" eaLnBrk="1" latinLnBrk="0" hangingPunct="1">
              <a:defRPr sz="1800" kern="1200">
                <a:solidFill>
                  <a:srgbClr val="000000"/>
                </a:solidFill>
                <a:latin typeface="+mn-lt"/>
                <a:ea typeface="+mn-ea"/>
                <a:cs typeface="+mn-cs"/>
              </a:defRPr>
            </a:lvl4pPr>
            <a:lvl5pPr marL="1828800" algn="l" defTabSz="914400" rtl="0" eaLnBrk="1" latinLnBrk="0" hangingPunct="1">
              <a:defRPr sz="1800" kern="1200">
                <a:solidFill>
                  <a:srgbClr val="000000"/>
                </a:solidFill>
                <a:latin typeface="+mn-lt"/>
                <a:ea typeface="+mn-ea"/>
                <a:cs typeface="+mn-cs"/>
              </a:defRPr>
            </a:lvl5pPr>
            <a:lvl6pPr marL="2286000" algn="l" defTabSz="914400" rtl="0" eaLnBrk="1" latinLnBrk="0" hangingPunct="1">
              <a:defRPr sz="1800" kern="1200">
                <a:solidFill>
                  <a:srgbClr val="000000"/>
                </a:solidFill>
                <a:latin typeface="+mn-lt"/>
                <a:ea typeface="+mn-ea"/>
                <a:cs typeface="+mn-cs"/>
              </a:defRPr>
            </a:lvl6pPr>
            <a:lvl7pPr marL="2743200" algn="l" defTabSz="914400" rtl="0" eaLnBrk="1" latinLnBrk="0" hangingPunct="1">
              <a:defRPr sz="1800" kern="1200">
                <a:solidFill>
                  <a:srgbClr val="000000"/>
                </a:solidFill>
                <a:latin typeface="+mn-lt"/>
                <a:ea typeface="+mn-ea"/>
                <a:cs typeface="+mn-cs"/>
              </a:defRPr>
            </a:lvl7pPr>
            <a:lvl8pPr marL="3200400" algn="l" defTabSz="914400" rtl="0" eaLnBrk="1" latinLnBrk="0" hangingPunct="1">
              <a:defRPr sz="1800" kern="1200">
                <a:solidFill>
                  <a:srgbClr val="000000"/>
                </a:solidFill>
                <a:latin typeface="+mn-lt"/>
                <a:ea typeface="+mn-ea"/>
                <a:cs typeface="+mn-cs"/>
              </a:defRPr>
            </a:lvl8pPr>
            <a:lvl9pPr marL="3657600" algn="l" defTabSz="914400" rtl="0" eaLnBrk="1" latinLnBrk="0" hangingPunct="1">
              <a:defRPr sz="1800" kern="1200">
                <a:solidFill>
                  <a:srgbClr val="000000"/>
                </a:solidFill>
                <a:latin typeface="+mn-lt"/>
                <a:ea typeface="+mn-ea"/>
                <a:cs typeface="+mn-cs"/>
              </a:defRPr>
            </a:lvl9pPr>
          </a:lstStyle>
          <a:p>
            <a:r>
              <a:rPr lang="en-US" sz="3600" b="0">
                <a:solidFill>
                  <a:srgbClr val="000000"/>
                </a:solidFill>
              </a:rPr>
              <a:t>1</a:t>
            </a:r>
            <a:r>
              <a:rPr lang="en-US" sz="3600" b="0">
                <a:solidFill>
                  <a:srgbClr val="000000"/>
                </a:solidFill>
              </a:rPr>
              <a:t>.</a:t>
            </a:r>
            <a:r>
              <a:rPr lang="en-US" sz="3600" b="0">
                <a:solidFill>
                  <a:srgbClr val="000000"/>
                </a:solidFill>
              </a:rPr>
              <a:t> </a:t>
            </a:r>
            <a:r>
              <a:rPr lang="en-US" sz="3600" b="0">
                <a:solidFill>
                  <a:srgbClr val="000000"/>
                </a:solidFill>
              </a:rPr>
              <a:t>C</a:t>
            </a:r>
            <a:r>
              <a:rPr lang="en-US" sz="3600" b="0">
                <a:solidFill>
                  <a:srgbClr val="000000"/>
                </a:solidFill>
              </a:rPr>
              <a:t>l</a:t>
            </a:r>
            <a:r>
              <a:rPr lang="en-US" sz="3600" b="0">
                <a:solidFill>
                  <a:srgbClr val="000000"/>
                </a:solidFill>
              </a:rPr>
              <a:t>e</a:t>
            </a:r>
            <a:r>
              <a:rPr lang="en-US" sz="3600" b="0">
                <a:solidFill>
                  <a:srgbClr val="000000"/>
                </a:solidFill>
              </a:rPr>
              <a:t>a</a:t>
            </a:r>
            <a:r>
              <a:rPr lang="en-US" sz="3600">
                <a:solidFill>
                  <a:srgbClr val="000000"/>
                </a:solidFill>
              </a:rPr>
              <a:t>n, modern, and professional design with purple, white, and gold colors.</a:t>
            </a:r>
            <a:endParaRPr lang="en-IN" sz="4000">
              <a:solidFill>
                <a:srgbClr val="000000"/>
              </a:solidFill>
            </a:endParaRPr>
          </a:p>
          <a:p>
            <a:endParaRPr lang="en-IN" sz="4000">
              <a:solidFill>
                <a:srgbClr val="000000"/>
              </a:solidFill>
            </a:endParaRPr>
          </a:p>
          <a:p>
            <a:r>
              <a:rPr lang="en-US" sz="3600">
                <a:solidFill>
                  <a:srgbClr val="000000"/>
                </a:solidFill>
              </a:rPr>
              <a:t>2</a:t>
            </a:r>
            <a:r>
              <a:rPr lang="en-US" sz="3600">
                <a:solidFill>
                  <a:srgbClr val="000000"/>
                </a:solidFill>
              </a:rPr>
              <a:t>.</a:t>
            </a:r>
            <a:r>
              <a:rPr lang="en-US" sz="3600">
                <a:solidFill>
                  <a:srgbClr val="000000"/>
                </a:solidFill>
              </a:rPr>
              <a:t> </a:t>
            </a:r>
            <a:r>
              <a:rPr lang="en-US" sz="3600">
                <a:solidFill>
                  <a:srgbClr val="000000"/>
                </a:solidFill>
              </a:rPr>
              <a:t>R</a:t>
            </a:r>
            <a:r>
              <a:rPr lang="en-US" sz="3600">
                <a:solidFill>
                  <a:srgbClr val="000000"/>
                </a:solidFill>
              </a:rPr>
              <a:t>e</a:t>
            </a:r>
            <a:r>
              <a:rPr lang="en-US" sz="3600">
                <a:solidFill>
                  <a:srgbClr val="000000"/>
                </a:solidFill>
              </a:rPr>
              <a:t>s</a:t>
            </a:r>
            <a:r>
              <a:rPr lang="en-US" sz="3600">
                <a:solidFill>
                  <a:srgbClr val="000000"/>
                </a:solidFill>
              </a:rPr>
              <a:t>p</a:t>
            </a:r>
            <a:r>
              <a:rPr lang="en-US" sz="3600">
                <a:solidFill>
                  <a:srgbClr val="000000"/>
                </a:solidFill>
              </a:rPr>
              <a:t>o</a:t>
            </a:r>
            <a:r>
              <a:rPr lang="en-US" sz="3600">
                <a:solidFill>
                  <a:srgbClr val="000000"/>
                </a:solidFill>
              </a:rPr>
              <a:t>n</a:t>
            </a:r>
            <a:r>
              <a:rPr lang="en-US" sz="3600">
                <a:solidFill>
                  <a:srgbClr val="000000"/>
                </a:solidFill>
              </a:rPr>
              <a:t>sive layout for desktop and mobile.</a:t>
            </a:r>
            <a:endParaRPr lang="en-IN" sz="4000">
              <a:solidFill>
                <a:srgbClr val="000000"/>
              </a:solidFill>
            </a:endParaRPr>
          </a:p>
          <a:p>
            <a:endParaRPr lang="en-IN" sz="4000">
              <a:solidFill>
                <a:srgbClr val="000000"/>
              </a:solidFill>
            </a:endParaRPr>
          </a:p>
          <a:p>
            <a:r>
              <a:rPr lang="en-US" sz="3600">
                <a:solidFill>
                  <a:srgbClr val="000000"/>
                </a:solidFill>
              </a:rPr>
              <a:t>3</a:t>
            </a:r>
            <a:r>
              <a:rPr lang="en-US" sz="3600">
                <a:solidFill>
                  <a:srgbClr val="000000"/>
                </a:solidFill>
              </a:rPr>
              <a:t>.</a:t>
            </a:r>
            <a:r>
              <a:rPr lang="en-US" sz="3600">
                <a:solidFill>
                  <a:srgbClr val="000000"/>
                </a:solidFill>
              </a:rPr>
              <a:t> </a:t>
            </a:r>
            <a:r>
              <a:rPr lang="en-US" sz="3600">
                <a:solidFill>
                  <a:srgbClr val="000000"/>
                </a:solidFill>
              </a:rPr>
              <a:t>S</a:t>
            </a:r>
            <a:r>
              <a:rPr lang="en-US" sz="3600">
                <a:solidFill>
                  <a:srgbClr val="000000"/>
                </a:solidFill>
              </a:rPr>
              <a:t>e</a:t>
            </a:r>
            <a:r>
              <a:rPr lang="en-US" sz="3600">
                <a:solidFill>
                  <a:srgbClr val="000000"/>
                </a:solidFill>
              </a:rPr>
              <a:t>c</a:t>
            </a:r>
            <a:r>
              <a:rPr lang="en-US" sz="3600">
                <a:solidFill>
                  <a:srgbClr val="000000"/>
                </a:solidFill>
              </a:rPr>
              <a:t>t</a:t>
            </a:r>
            <a:r>
              <a:rPr lang="en-US" sz="3600">
                <a:solidFill>
                  <a:srgbClr val="000000"/>
                </a:solidFill>
              </a:rPr>
              <a:t>i</a:t>
            </a:r>
            <a:r>
              <a:rPr lang="en-US" sz="3600">
                <a:solidFill>
                  <a:srgbClr val="000000"/>
                </a:solidFill>
              </a:rPr>
              <a:t>o</a:t>
            </a:r>
            <a:r>
              <a:rPr lang="en-US" sz="3600">
                <a:solidFill>
                  <a:srgbClr val="000000"/>
                </a:solidFill>
              </a:rPr>
              <a:t>n</a:t>
            </a:r>
            <a:r>
              <a:rPr lang="en-US" sz="3600">
                <a:solidFill>
                  <a:srgbClr val="000000"/>
                </a:solidFill>
              </a:rPr>
              <a:t>s</a:t>
            </a:r>
            <a:r>
              <a:rPr lang="en-US" sz="3600">
                <a:solidFill>
                  <a:srgbClr val="000000"/>
                </a:solidFill>
              </a:rPr>
              <a:t>:</a:t>
            </a:r>
            <a:r>
              <a:rPr lang="en-US" sz="3600">
                <a:solidFill>
                  <a:srgbClr val="000000"/>
                </a:solidFill>
              </a:rPr>
              <a:t> About Me, Skills, Education, Project Overview, Contact, Footer.</a:t>
            </a:r>
            <a:endParaRPr lang="en-IN" sz="4000">
              <a:solidFill>
                <a:srgbClr val="000000"/>
              </a:solidFill>
            </a:endParaRPr>
          </a:p>
          <a:p>
            <a:endParaRPr lang="en-IN" sz="4000">
              <a:solidFill>
                <a:srgbClr val="000000"/>
              </a:solidFill>
            </a:endParaRPr>
          </a:p>
          <a:p>
            <a:r>
              <a:rPr lang="en-US" sz="3600">
                <a:solidFill>
                  <a:srgbClr val="000000"/>
                </a:solidFill>
              </a:rPr>
              <a:t>4</a:t>
            </a:r>
            <a:r>
              <a:rPr lang="en-US" sz="3600">
                <a:solidFill>
                  <a:srgbClr val="000000"/>
                </a:solidFill>
              </a:rPr>
              <a:t>.</a:t>
            </a:r>
            <a:r>
              <a:rPr lang="en-US" sz="3600">
                <a:solidFill>
                  <a:srgbClr val="000000"/>
                </a:solidFill>
              </a:rPr>
              <a:t> </a:t>
            </a:r>
            <a:r>
              <a:rPr lang="en-US" sz="3600">
                <a:solidFill>
                  <a:srgbClr val="000000"/>
                </a:solidFill>
              </a:rPr>
              <a:t>E</a:t>
            </a:r>
            <a:r>
              <a:rPr lang="en-US" sz="3600">
                <a:solidFill>
                  <a:srgbClr val="000000"/>
                </a:solidFill>
              </a:rPr>
              <a:t>a</a:t>
            </a:r>
            <a:r>
              <a:rPr lang="en-US" sz="3600">
                <a:solidFill>
                  <a:srgbClr val="000000"/>
                </a:solidFill>
              </a:rPr>
              <a:t>s</a:t>
            </a:r>
            <a:r>
              <a:rPr lang="en-US" sz="3600">
                <a:solidFill>
                  <a:srgbClr val="000000"/>
                </a:solidFill>
              </a:rPr>
              <a:t>y</a:t>
            </a:r>
            <a:r>
              <a:rPr lang="en-US" sz="3600">
                <a:solidFill>
                  <a:srgbClr val="000000"/>
                </a:solidFill>
              </a:rPr>
              <a:t> </a:t>
            </a:r>
            <a:r>
              <a:rPr lang="en-US" sz="3600">
                <a:solidFill>
                  <a:srgbClr val="000000"/>
                </a:solidFill>
              </a:rPr>
              <a:t>navigation with anchor links.</a:t>
            </a:r>
            <a:endParaRPr lang="en-IN" sz="36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35575" y="385444"/>
            <a:ext cx="10701092" cy="800100"/>
          </a:xfrm>
        </p:spPr>
        <p:txBody>
          <a:bodyPr/>
          <a:p>
            <a:r>
              <a:rPr lang="en-IN" sz="5400" u="sng" dirty="0">
                <a:solidFill>
                  <a:srgbClr val="D66565"/>
                </a:solidFill>
              </a:rPr>
              <a:t>FEATURES AND FUNCTIONALITY</a:t>
            </a:r>
            <a:endParaRPr lang="en-IN" sz="5400" u="sng" dirty="0">
              <a:solidFill>
                <a:srgbClr val="D66565"/>
              </a:solidFill>
            </a:endParaRPr>
          </a:p>
        </p:txBody>
      </p:sp>
      <p:sp>
        <p:nvSpPr>
          <p:cNvPr id="1048609" name="Text Box 1048608"/>
          <p:cNvSpPr txBox="1"/>
          <p:nvPr/>
        </p:nvSpPr>
        <p:spPr>
          <a:xfrm>
            <a:off x="1750552" y="1563021"/>
            <a:ext cx="9211218" cy="4434840"/>
          </a:xfrm>
          <a:prstGeom prst="rect">
            <a:avLst/>
          </a:prstGeom>
        </p:spPr>
        <p:txBody>
          <a:bodyPr wrap="square" rtlCol="0">
            <a:spAutoFit/>
          </a:bodyPr>
          <a:p>
            <a:r>
              <a:rPr lang="en-US" sz="3200">
                <a:solidFill>
                  <a:srgbClr val="000000"/>
                </a:solidFill>
              </a:rPr>
              <a:t>1. Responsive Design – Works on desktop, tablet, and mobile.</a:t>
            </a:r>
            <a:endParaRPr lang="en-IN" sz="3600">
              <a:solidFill>
                <a:srgbClr val="000000"/>
              </a:solidFill>
            </a:endParaRPr>
          </a:p>
          <a:p>
            <a:r>
              <a:rPr lang="en-US" sz="3200">
                <a:solidFill>
                  <a:srgbClr val="000000"/>
                </a:solidFill>
              </a:rPr>
              <a:t>2. Navigation Menu – Quick access to all sections.</a:t>
            </a:r>
            <a:endParaRPr lang="en-IN" sz="3600">
              <a:solidFill>
                <a:srgbClr val="000000"/>
              </a:solidFill>
            </a:endParaRPr>
          </a:p>
          <a:p>
            <a:r>
              <a:rPr lang="en-US" sz="3200">
                <a:solidFill>
                  <a:srgbClr val="000000"/>
                </a:solidFill>
              </a:rPr>
              <a:t>3. Showcases Personal Info – About Me, Skills, Education, Projects.</a:t>
            </a:r>
            <a:endParaRPr lang="en-IN" sz="3600">
              <a:solidFill>
                <a:srgbClr val="000000"/>
              </a:solidFill>
            </a:endParaRPr>
          </a:p>
          <a:p>
            <a:r>
              <a:rPr lang="en-US" sz="3200">
                <a:solidFill>
                  <a:srgbClr val="000000"/>
                </a:solidFill>
              </a:rPr>
              <a:t>4. Contact Section – Email, address, and phone for communication.</a:t>
            </a:r>
            <a:endParaRPr lang="en-IN" sz="3600">
              <a:solidFill>
                <a:srgbClr val="000000"/>
              </a:solidFill>
            </a:endParaRPr>
          </a:p>
          <a:p>
            <a:r>
              <a:rPr lang="en-US" sz="3200">
                <a:solidFill>
                  <a:srgbClr val="000000"/>
                </a:solidFill>
              </a:rPr>
              <a:t>5. Professional Layout – Clean, modern, and visually appealing.</a:t>
            </a:r>
            <a:endParaRPr lang="en-IN"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3001</Words>
  <Application>WPS Presentation</Application>
  <PresentationFormat/>
  <Paragraphs>96</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Trebuchet MS</vt:lpstr>
      <vt:lpstr>AndroidClock</vt:lpstr>
      <vt:lpstr>Segoe Print</vt:lpstr>
      <vt:lpstr>Times New Roman</vt:lpstr>
      <vt:lpstr>Arial Black</vt:lpstr>
      <vt:lpstr>Calibri</vt:lpstr>
      <vt:lpstr>Microsoft YaHei</vt:lpstr>
      <vt:lpstr>Arial Unicode MS</vt:lpstr>
      <vt:lpstr>Office Theme</vt:lpstr>
      <vt:lpstr>Digital Portfolio  </vt:lpstr>
      <vt:lpstr>SIMPLE PORTFOLIO WEBSITE </vt:lpstr>
      <vt:lpstr>AGENDA</vt:lpstr>
      <vt:lpstr>PROBLEM STATEMENT</vt:lpstr>
      <vt:lpstr>PROJECT OVERVIEW </vt:lpstr>
      <vt:lpstr>WHO ARE THE END USERS?</vt:lpstr>
      <vt:lpstr>TOOLS AND TECHNIQUES</vt:lpstr>
      <vt:lpstr>PowerPoint 演示文稿</vt:lpstr>
      <vt:lpstr>FEATURES AND FUNCTIONALITY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Konduru Narasimha</dc:creator>
  <cp:lastModifiedBy>Ashwin Vinod</cp:lastModifiedBy>
  <cp:revision>5</cp:revision>
  <dcterms:created xsi:type="dcterms:W3CDTF">2025-09-09T18:30:00Z</dcterms:created>
  <dcterms:modified xsi:type="dcterms:W3CDTF">2025-09-12T14:51:15Z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FBF0F9F095A74072843F5D97BE94C18F_13</vt:lpwstr>
  </property>
  <property fmtid="{D5CDD505-2E9C-101B-9397-08002B2CF9AE}" pid="5" name="KSOProductBuildVer">
    <vt:lpwstr>1033-12.2.0.22549</vt:lpwstr>
  </property>
</Properties>
</file>