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2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3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3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3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44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7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3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29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5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6AE147-A2DC-4B2B-93D9-26421F78F409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C0C85A-B65E-4B7F-922D-59AA79EFF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884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53AF-8E75-4819-9180-144D543E1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GS </a:t>
            </a:r>
            <a:r>
              <a:rPr lang="pt-BR" dirty="0" err="1"/>
              <a:t>Labs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B427B-B61B-4A03-BC70-B920C2A7F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Sara Vieira</a:t>
            </a:r>
          </a:p>
        </p:txBody>
      </p:sp>
    </p:spTree>
    <p:extLst>
      <p:ext uri="{BB962C8B-B14F-4D97-AF65-F5344CB8AC3E}">
        <p14:creationId xmlns:p14="http://schemas.microsoft.com/office/powerpoint/2010/main" val="5607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12AC-2D17-40C4-9715-357FBA9D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C292-C94E-4372-81A8-96FCD564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Formada em Análise e Desenvolvimento de Sistemas pela FMU em 2017</a:t>
            </a:r>
          </a:p>
          <a:p>
            <a:r>
              <a:rPr lang="pt-BR" dirty="0"/>
              <a:t>Atuando desde 2016 na área de TI em grupo educacional, com foco em levantamento de requisitos e testes manuais de sistema de gestão educacional</a:t>
            </a:r>
          </a:p>
          <a:p>
            <a:r>
              <a:rPr lang="pt-BR" dirty="0"/>
              <a:t>Auxílio na disseminação da mentalidade ágil e entusiasta da agilidade no dia a dia de trabalho</a:t>
            </a:r>
          </a:p>
        </p:txBody>
      </p:sp>
    </p:spTree>
    <p:extLst>
      <p:ext uri="{BB962C8B-B14F-4D97-AF65-F5344CB8AC3E}">
        <p14:creationId xmlns:p14="http://schemas.microsoft.com/office/powerpoint/2010/main" val="39493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BAB9F-C7E1-42C3-89CB-3AEA32F4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7431A-2FAC-4EE4-B8A5-F96EC274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do que simplesmente adequação a normas, a qualidade é a entrega de um produto ou serviço que atenda a necessidade do cliente</a:t>
            </a:r>
          </a:p>
          <a:p>
            <a:r>
              <a:rPr lang="pt-BR" dirty="0"/>
              <a:t>Transcende somente a entrega de uma necessidade, mas a busca pela melhoria contínua e a visão além do óbvio</a:t>
            </a:r>
          </a:p>
          <a:p>
            <a:r>
              <a:rPr lang="pt-BR" dirty="0"/>
              <a:t>Deve estar presente desde o levantamento dos requisitos, para que guie toda a trajetória de criação do produto ou serviço</a:t>
            </a:r>
          </a:p>
        </p:txBody>
      </p:sp>
    </p:spTree>
    <p:extLst>
      <p:ext uri="{BB962C8B-B14F-4D97-AF65-F5344CB8AC3E}">
        <p14:creationId xmlns:p14="http://schemas.microsoft.com/office/powerpoint/2010/main" val="312042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FCD11-7D7F-45F6-98F5-2429AE7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1112" cy="65529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Qualidade em todas as etapas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EC2563E-A3EA-400F-B89E-9B1BF82AB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1406248"/>
            <a:ext cx="9589382" cy="5322140"/>
          </a:xfrm>
        </p:spPr>
      </p:pic>
    </p:spTree>
    <p:extLst>
      <p:ext uri="{BB962C8B-B14F-4D97-AF65-F5344CB8AC3E}">
        <p14:creationId xmlns:p14="http://schemas.microsoft.com/office/powerpoint/2010/main" val="313986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DD37A-5815-4C63-87C7-61FDD0CF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8"/>
            <a:ext cx="10515600" cy="642040"/>
          </a:xfrm>
        </p:spPr>
        <p:txBody>
          <a:bodyPr>
            <a:normAutofit/>
          </a:bodyPr>
          <a:lstStyle/>
          <a:p>
            <a:r>
              <a:rPr lang="pt-BR" dirty="0"/>
              <a:t>Ferramentas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D9721F31-6453-4173-ACDF-BED06C84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0" y="105313"/>
            <a:ext cx="8769627" cy="6407439"/>
          </a:xfrm>
        </p:spPr>
      </p:pic>
    </p:spTree>
    <p:extLst>
      <p:ext uri="{BB962C8B-B14F-4D97-AF65-F5344CB8AC3E}">
        <p14:creationId xmlns:p14="http://schemas.microsoft.com/office/powerpoint/2010/main" val="22529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A96A0-A7C8-4C62-AD3C-9F39183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A1BBDC-2C6D-4095-A076-64C6A38FE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90" y="1285461"/>
            <a:ext cx="6708340" cy="4505739"/>
          </a:xfrm>
        </p:spPr>
      </p:pic>
    </p:spTree>
    <p:extLst>
      <p:ext uri="{BB962C8B-B14F-4D97-AF65-F5344CB8AC3E}">
        <p14:creationId xmlns:p14="http://schemas.microsoft.com/office/powerpoint/2010/main" val="187734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104</TotalTime>
  <Words>133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Malha</vt:lpstr>
      <vt:lpstr>Desafio GS Labs</vt:lpstr>
      <vt:lpstr>Apresentação</vt:lpstr>
      <vt:lpstr>Qualidade de Software</vt:lpstr>
      <vt:lpstr>Qualidade em todas as etapas</vt:lpstr>
      <vt:lpstr>Ferramentas</vt:lpstr>
      <vt:lpstr>Pilares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GS Labs</dc:title>
  <dc:creator>Sara Vieira</dc:creator>
  <cp:lastModifiedBy>Sara Vieira</cp:lastModifiedBy>
  <cp:revision>6</cp:revision>
  <dcterms:created xsi:type="dcterms:W3CDTF">2021-06-06T18:34:00Z</dcterms:created>
  <dcterms:modified xsi:type="dcterms:W3CDTF">2021-06-06T20:18:21Z</dcterms:modified>
</cp:coreProperties>
</file>