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C6E06-9217-47D8-BA96-EE3374388A3E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5F9A-55CF-494C-98DC-12ADA5AF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3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C025-E404-46A6-BC3D-73AE84675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BF5C5-FCA1-4651-A7C6-F1B646BA2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2631D-2E66-4C30-A3B5-18D6EF83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EBBF-2599-4177-9C90-F78EC67961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6EF10-49D7-4366-83DC-793F6534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DF68-1FDC-4B6C-82EB-1E95F95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6B4-D1EF-47BF-8018-FAF290B8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9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5D93-02D3-4128-9001-E48E8AAA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CFBB5-4D16-4BE2-A3C7-2F0CAF6A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13B0-F15F-462D-B053-A3D45D11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EBBF-2599-4177-9C90-F78EC67961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00235-6ABD-4702-9313-4FDCDD78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BDF6-D410-419E-A9D9-F3C6AF76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6B4-D1EF-47BF-8018-FAF290B8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2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4A48C-E04C-4677-B994-F91179451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BA9E2-BAF2-402D-A656-61324051B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F87EB-2E09-43A0-B8C9-E65B3436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EBBF-2599-4177-9C90-F78EC67961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26C7D-36BA-4E84-9804-53439D09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801B-D2C2-416B-8DC0-F49CA2DE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6B4-D1EF-47BF-8018-FAF290B8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D53-40E6-45F5-BAC6-98B172B5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E998-2CAD-4F14-ADA2-4C1E4DFC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ACFF2-2E1B-4349-A1C9-30542D80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EBBF-2599-4177-9C90-F78EC67961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E0E3-F83C-495B-BAE1-CF05A4EC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5303-CB1D-49CF-9083-8EF9280E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6B4-D1EF-47BF-8018-FAF290B8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1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B948-2826-4C88-8637-6ABD029A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FFEE2-45FE-4EEA-AD1D-336A941F0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CBA38-C533-478E-8B43-5EACBBEE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EBBF-2599-4177-9C90-F78EC67961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DC300-0D2C-482D-82E7-69197672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3542A-3AB2-4C03-BAE9-AA22DFDB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6B4-D1EF-47BF-8018-FAF290B8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6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BC41-73EB-4F9E-A813-4E272058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BD9B8-E6F2-4B39-B80C-0AA6D5AFA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1644A-BEA7-4566-8A01-5EC316D6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9CE15-AC43-4BB2-89A1-6663FD28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EBBF-2599-4177-9C90-F78EC67961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BD424-EDB4-4FA2-BAE8-B7284400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DAF67-23B9-470A-B882-DEA7C28B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6B4-D1EF-47BF-8018-FAF290B8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84DC-8721-4FF0-BA3F-F7CA9D98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987C9-0771-4831-834A-E69D9D4E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E65F1-177A-4F8B-99B8-288876685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FB89D-678D-4BF0-8A80-106D6DDC4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FD3F5-7FF8-4060-8D59-69F762399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7F14D-C074-4156-B9CC-FE1A0E42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EBBF-2599-4177-9C90-F78EC67961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C63F9-8728-40F1-9A76-8B213A3A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D2823-3FF8-40B3-95AD-0EA61D35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6B4-D1EF-47BF-8018-FAF290B8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93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6553-DFC1-489E-B867-E1F9B69C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B0A17-2CBD-42FF-A57D-F24627FC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EBBF-2599-4177-9C90-F78EC67961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40989-8AFE-495B-9669-84390AF5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25670-DA75-4A8F-8FAD-4F3B2D56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6B4-D1EF-47BF-8018-FAF290B8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89FD7-4214-4B61-AF2E-B14F915E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EBBF-2599-4177-9C90-F78EC67961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642C5-DF7D-4ECB-A41E-E828F1DB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F3C02-889D-4C26-9F05-459DA5BC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6B4-D1EF-47BF-8018-FAF290B8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E8AF-7294-4127-957D-E5573477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63B5-A68E-4FE8-BAF1-27771390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8F778-FAFD-4DF1-86AC-7083F864D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42878-5DB4-400A-AD09-BAC2E277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EBBF-2599-4177-9C90-F78EC67961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DFB58-B7F2-45FF-9D47-262ED886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D3FCF-CF7B-4FE4-AE37-762066C4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6B4-D1EF-47BF-8018-FAF290B8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38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5960-9822-4F72-BC5A-033C146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A0CC7-392A-446F-8430-E323387C7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B1193-9AD7-4C22-BD01-1FBF9EEF2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916D4-D5BF-441C-86F1-53391FC4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EBBF-2599-4177-9C90-F78EC67961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71AAD-72FB-44D3-989E-A10817C8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59921-8248-469E-9F51-A44E6E24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06B4-D1EF-47BF-8018-FAF290B8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47FA2-9D0E-4550-857D-F98FA191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F63BC-7B45-494C-8435-0A5E192A7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3D073-1BD0-4DE2-B04A-C30DFC348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4EBBF-2599-4177-9C90-F78EC6796198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84668-350D-4C98-96AE-A84B7B36A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0C61F-E78F-44A5-9254-9995942D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06B4-D1EF-47BF-8018-FAF290B8D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9B35A28F-6B39-4799-A66A-E9B8D6931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4" b="3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3F28E-D362-4597-BCCF-43F86312C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F8458-14FA-4947-B8CC-C25133436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Autofit/>
          </a:bodyPr>
          <a:lstStyle/>
          <a:p>
            <a:r>
              <a:rPr lang="en-US" dirty="0"/>
              <a:t>Project Presentation</a:t>
            </a:r>
          </a:p>
          <a:p>
            <a:r>
              <a:rPr lang="en-US" dirty="0"/>
              <a:t>By: Sanee Salim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5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05315-1984-44CD-AD7C-2ACF05EE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What was the Objective &amp; Background?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FB073-6619-49E4-97BB-B8E1D418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3" y="477520"/>
            <a:ext cx="11702222" cy="356917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52C1-836C-4E33-9AAD-63B0FAC9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484" y="4172421"/>
            <a:ext cx="6673136" cy="2685579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Project Objective: Find the best classification model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Background of Dataset: Insurance companies trying to manage claims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 much Data did I have? 73506 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What did my data look like?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1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B48F-E98C-4743-BFCD-68FBE2C8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the Analysis Conducted?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33ED1-E924-4811-AA22-A7D545213B2D}"/>
              </a:ext>
            </a:extLst>
          </p:cNvPr>
          <p:cNvSpPr/>
          <p:nvPr/>
        </p:nvSpPr>
        <p:spPr>
          <a:xfrm>
            <a:off x="17974" y="2208530"/>
            <a:ext cx="2268026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sz="2000" dirty="0"/>
              <a:t>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0C229-CB19-4653-827F-DC5E5151DA07}"/>
              </a:ext>
            </a:extLst>
          </p:cNvPr>
          <p:cNvSpPr/>
          <p:nvPr/>
        </p:nvSpPr>
        <p:spPr>
          <a:xfrm>
            <a:off x="6475633" y="2191385"/>
            <a:ext cx="22860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Exploratory Data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00B92-2BD0-425D-9485-26872EF68489}"/>
              </a:ext>
            </a:extLst>
          </p:cNvPr>
          <p:cNvSpPr/>
          <p:nvPr/>
        </p:nvSpPr>
        <p:spPr>
          <a:xfrm>
            <a:off x="3201767" y="2191385"/>
            <a:ext cx="22860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Descriptive Statistic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1F7805-D470-494F-B8D7-1EB5588C8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920" y="2191385"/>
            <a:ext cx="2273106" cy="1016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dirty="0"/>
              <a:t>Classification Models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36CBFD-5249-4FB6-BA60-901E1AA8036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86000" y="2716530"/>
            <a:ext cx="914400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FB0CC7-2117-40E7-82A8-0629AF032D57}"/>
              </a:ext>
            </a:extLst>
          </p:cNvPr>
          <p:cNvCxnSpPr>
            <a:cxnSpLocks/>
          </p:cNvCxnSpPr>
          <p:nvPr/>
        </p:nvCxnSpPr>
        <p:spPr>
          <a:xfrm rot="240000" flipV="1">
            <a:off x="5524500" y="2672398"/>
            <a:ext cx="914400" cy="71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CCB2D9-A0AF-4C3C-B27F-E0F3875E5797}"/>
              </a:ext>
            </a:extLst>
          </p:cNvPr>
          <p:cNvCxnSpPr>
            <a:cxnSpLocks/>
          </p:cNvCxnSpPr>
          <p:nvPr/>
        </p:nvCxnSpPr>
        <p:spPr>
          <a:xfrm>
            <a:off x="8835099" y="2699385"/>
            <a:ext cx="914400" cy="171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910A8-177A-48D4-967B-0E8B0526AEF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143001" y="3224530"/>
            <a:ext cx="8986" cy="91440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A1641B-348F-4D0E-94B3-D66890D2ABA8}"/>
              </a:ext>
            </a:extLst>
          </p:cNvPr>
          <p:cNvSpPr txBox="1"/>
          <p:nvPr/>
        </p:nvSpPr>
        <p:spPr>
          <a:xfrm>
            <a:off x="121920" y="4348480"/>
            <a:ext cx="24204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Taking a sample of 10000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5000 true 5000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Seeding according to Student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6E76BA-A237-4751-85AE-6CAE91290B6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338320" y="3207384"/>
            <a:ext cx="6447" cy="91440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1D13DC9-9E7D-4F83-8E5B-2447239EAD5D}"/>
              </a:ext>
            </a:extLst>
          </p:cNvPr>
          <p:cNvSpPr txBox="1"/>
          <p:nvPr/>
        </p:nvSpPr>
        <p:spPr>
          <a:xfrm>
            <a:off x="2756093" y="4450080"/>
            <a:ext cx="3085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50% of the claims are more than 395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amount of claim is 611.3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strong correlations between input variables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86C6EF-2E9B-46C8-A3B1-57BC208EF7A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612187" y="3207385"/>
            <a:ext cx="6446" cy="91440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A465EB5-D173-407E-8408-9032EE2D52D5}"/>
              </a:ext>
            </a:extLst>
          </p:cNvPr>
          <p:cNvSpPr txBox="1"/>
          <p:nvPr/>
        </p:nvSpPr>
        <p:spPr>
          <a:xfrm>
            <a:off x="5854892" y="4439920"/>
            <a:ext cx="366639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Younger and older drivers are more likely to have claims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People who tend to have higher excess have lesser fines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280761-F027-4DF5-A62B-A7034A5FEA16}"/>
              </a:ext>
            </a:extLst>
          </p:cNvPr>
          <p:cNvCxnSpPr>
            <a:cxnSpLocks/>
          </p:cNvCxnSpPr>
          <p:nvPr/>
        </p:nvCxnSpPr>
        <p:spPr>
          <a:xfrm flipH="1">
            <a:off x="11031027" y="3250883"/>
            <a:ext cx="6446" cy="91440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F0CA06D-6F90-4915-ABD3-E3E27612CF4F}"/>
              </a:ext>
            </a:extLst>
          </p:cNvPr>
          <p:cNvSpPr txBox="1"/>
          <p:nvPr/>
        </p:nvSpPr>
        <p:spPr>
          <a:xfrm>
            <a:off x="9559793" y="4121784"/>
            <a:ext cx="24204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Tree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Forest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u="sng" dirty="0"/>
              <a:t>Boost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SVM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2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uiExpand="1" build="p" animBg="1"/>
      <p:bldP spid="31" grpId="0"/>
      <p:bldP spid="44" grpId="0"/>
      <p:bldP spid="47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E6E94-A8A5-451D-84F4-D1CEE7E4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Findings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7D453-1438-4C75-A959-E59EC7828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Most important variables were car age, primary driver’s age and car’s exposure according to random forest</a:t>
            </a:r>
          </a:p>
          <a:p>
            <a:r>
              <a:rPr lang="en-US" sz="2400" dirty="0"/>
              <a:t>Most important variables were usage, number of drivers, primary driver’s age according to Boost Ensemble</a:t>
            </a:r>
          </a:p>
          <a:p>
            <a:r>
              <a:rPr lang="en-US" sz="2400" dirty="0"/>
              <a:t>Increasing primary age and car age increases the odds of a claim while other variables need to be decreased to increase odds of claim according to Linear Model</a:t>
            </a:r>
          </a:p>
          <a:p>
            <a:r>
              <a:rPr lang="en-US" sz="2400" dirty="0"/>
              <a:t>Optimum number of hidden nodes for neural network in this dataset would be 3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126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BA0A-D1D9-4BF4-A999-CC643738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Boosting Ensemble the best model?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4D5AC9-2A04-499D-9F88-A864F3A8B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077" y="1825625"/>
            <a:ext cx="6387845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19A92D-7D17-42C8-A6D2-9B2763DC2F1E}"/>
              </a:ext>
            </a:extLst>
          </p:cNvPr>
          <p:cNvSpPr/>
          <p:nvPr/>
        </p:nvSpPr>
        <p:spPr>
          <a:xfrm>
            <a:off x="3276834" y="2967335"/>
            <a:ext cx="5638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Boosting Ensemble</a:t>
            </a:r>
          </a:p>
        </p:txBody>
      </p:sp>
    </p:spTree>
    <p:extLst>
      <p:ext uri="{BB962C8B-B14F-4D97-AF65-F5344CB8AC3E}">
        <p14:creationId xmlns:p14="http://schemas.microsoft.com/office/powerpoint/2010/main" val="206829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E4A027C-A9D7-4CAE-9C8A-2DFE19DD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 what is Boosting Ensemble?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4FC3ED-8183-4B49-8592-5F699BA9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is a stump? </a:t>
            </a:r>
          </a:p>
          <a:p>
            <a:pPr lvl="1"/>
            <a:r>
              <a:rPr lang="en-US" dirty="0"/>
              <a:t>Bottom of a tree. </a:t>
            </a:r>
          </a:p>
          <a:p>
            <a:pPr lvl="1"/>
            <a:r>
              <a:rPr lang="en-US" dirty="0"/>
              <a:t>Only two branches no subbranches. </a:t>
            </a:r>
          </a:p>
          <a:p>
            <a:pPr lvl="1"/>
            <a:r>
              <a:rPr lang="en-US" dirty="0"/>
              <a:t>Weak Learners</a:t>
            </a:r>
          </a:p>
          <a:p>
            <a:r>
              <a:rPr lang="en-US" dirty="0"/>
              <a:t>Combines bunch of Stumps</a:t>
            </a:r>
          </a:p>
          <a:p>
            <a:r>
              <a:rPr lang="en-US" dirty="0"/>
              <a:t>Some Stumps get more say then others</a:t>
            </a:r>
          </a:p>
          <a:p>
            <a:r>
              <a:rPr lang="en-US" dirty="0"/>
              <a:t>Learns from previous errors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2F0487-6A53-481E-B53A-AECDC8424A0F}"/>
              </a:ext>
            </a:extLst>
          </p:cNvPr>
          <p:cNvSpPr/>
          <p:nvPr/>
        </p:nvSpPr>
        <p:spPr>
          <a:xfrm>
            <a:off x="7286851" y="2900660"/>
            <a:ext cx="2323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HOW??</a:t>
            </a:r>
          </a:p>
        </p:txBody>
      </p:sp>
    </p:spTree>
    <p:extLst>
      <p:ext uri="{BB962C8B-B14F-4D97-AF65-F5344CB8AC3E}">
        <p14:creationId xmlns:p14="http://schemas.microsoft.com/office/powerpoint/2010/main" val="94340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A8232-D6AE-48C8-BA0C-4FC50EFC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How does ADA BOOST Work?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F977750-7533-4FDA-9858-2E991FDF2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We create stumps for each variable</a:t>
            </a:r>
          </a:p>
          <a:p>
            <a:r>
              <a:rPr lang="en-US" sz="2400"/>
              <a:t>Calculate Gini index for each stump</a:t>
            </a:r>
          </a:p>
          <a:p>
            <a:r>
              <a:rPr lang="en-US" sz="2400"/>
              <a:t>The lowest Gini index becomes first stump</a:t>
            </a:r>
          </a:p>
          <a:p>
            <a:r>
              <a:rPr lang="en-US" sz="2400"/>
              <a:t>The amount of say this stump will get will be calculated</a:t>
            </a:r>
          </a:p>
          <a:p>
            <a:r>
              <a:rPr lang="en-US" sz="2400"/>
              <a:t>Sample weight of the incorrect row is changed</a:t>
            </a:r>
          </a:p>
          <a:p>
            <a:r>
              <a:rPr lang="en-US" sz="2400"/>
              <a:t>Then a new table is formed by choosing a random number between 0 and 1</a:t>
            </a:r>
          </a:p>
          <a:p>
            <a:r>
              <a:rPr lang="en-US" sz="2400"/>
              <a:t>This continues until all the rows of table are same.</a:t>
            </a:r>
          </a:p>
        </p:txBody>
      </p:sp>
    </p:spTree>
    <p:extLst>
      <p:ext uri="{BB962C8B-B14F-4D97-AF65-F5344CB8AC3E}">
        <p14:creationId xmlns:p14="http://schemas.microsoft.com/office/powerpoint/2010/main" val="41580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82861-B79D-490E-88BE-8DD91053D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Questions">
            <a:extLst>
              <a:ext uri="{FF2B5EF4-FFF2-40B4-BE49-F238E27FC236}">
                <a16:creationId xmlns:a16="http://schemas.microsoft.com/office/drawing/2014/main" id="{64C885DA-CCB7-4319-ACD5-4D41CF944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333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 Theme</vt:lpstr>
      <vt:lpstr>Data Mining</vt:lpstr>
      <vt:lpstr>What was the Objective &amp; Background?</vt:lpstr>
      <vt:lpstr>How was the Analysis Conducted?</vt:lpstr>
      <vt:lpstr>Findings</vt:lpstr>
      <vt:lpstr>Why was Boosting Ensemble the best model?</vt:lpstr>
      <vt:lpstr>So what is Boosting Ensemble?</vt:lpstr>
      <vt:lpstr>How does ADA BOOST Work?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sani reimoo</dc:creator>
  <cp:lastModifiedBy>sani reimoo</cp:lastModifiedBy>
  <cp:revision>5</cp:revision>
  <dcterms:created xsi:type="dcterms:W3CDTF">2019-10-26T02:55:32Z</dcterms:created>
  <dcterms:modified xsi:type="dcterms:W3CDTF">2019-10-26T04:35:50Z</dcterms:modified>
</cp:coreProperties>
</file>