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72" r:id="rId5"/>
    <p:sldId id="265" r:id="rId6"/>
    <p:sldId id="261" r:id="rId7"/>
    <p:sldId id="266" r:id="rId8"/>
    <p:sldId id="264" r:id="rId9"/>
    <p:sldId id="262" r:id="rId10"/>
    <p:sldId id="263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C69"/>
    <a:srgbClr val="B4CFB0"/>
    <a:srgbClr val="203239"/>
    <a:srgbClr val="141E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466" y="7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5DE713-B789-4109-9D92-1D6A6BBF6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6596ABE-3731-4412-AB7C-7C6B2B8ACA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2E18CDA-3ACE-4083-9112-1EB6269C1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3558-2180-4FE7-A81B-E7C223745DAE}" type="datetimeFigureOut">
              <a:rPr lang="en-PH" smtClean="0"/>
              <a:t>06/04/2022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273C22E-3273-4025-99E6-0E2158A4C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3A4B5E8-F546-4534-810A-082378AA0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D09E0-9878-467F-8EDA-5E7BF1EFBDFE}" type="slidenum">
              <a:rPr lang="en-PH" smtClean="0"/>
              <a:t>‹N°›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4964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582E81-FF8E-493F-B705-0868A2272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2E2FEEE-8689-418A-9584-D0744456E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0BE7961-0D3B-4C4F-B0D4-E2342F44C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3558-2180-4FE7-A81B-E7C223745DAE}" type="datetimeFigureOut">
              <a:rPr lang="en-PH" smtClean="0"/>
              <a:t>06/04/2022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6AF25F1-0A81-4384-B81A-155ABA8BF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0FDD5F3-BC2B-49D9-AA62-D725FA385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D09E0-9878-467F-8EDA-5E7BF1EFBDFE}" type="slidenum">
              <a:rPr lang="en-PH" smtClean="0"/>
              <a:t>‹N°›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14436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62C7C80-FE13-400A-BDE4-870AD5DECF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74A4897-2DAC-4D19-8167-1B7AECF6A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4402E93-0530-4AF0-A200-5E44433A4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3558-2180-4FE7-A81B-E7C223745DAE}" type="datetimeFigureOut">
              <a:rPr lang="en-PH" smtClean="0"/>
              <a:t>06/04/2022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8484119-E10B-49AB-A4C3-6C5990DEE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F215DCE-C083-4CC7-93A0-B033577D4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D09E0-9878-467F-8EDA-5E7BF1EFBDFE}" type="slidenum">
              <a:rPr lang="en-PH" smtClean="0"/>
              <a:t>‹N°›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97805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A2C8D6-A061-40EB-A683-83D89D3A6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3030A6-E8AD-45DA-B381-573E4B218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79E9BAF-A6C1-420A-BFD3-A9D42C4F7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3558-2180-4FE7-A81B-E7C223745DAE}" type="datetimeFigureOut">
              <a:rPr lang="en-PH" smtClean="0"/>
              <a:t>06/04/2022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D9D9704-AF56-4332-AB66-991892BCE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62C250A-6260-419C-AAD7-13CA98FEF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D09E0-9878-467F-8EDA-5E7BF1EFBDFE}" type="slidenum">
              <a:rPr lang="en-PH" smtClean="0"/>
              <a:t>‹N°›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33616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057536-5AC2-4709-8543-81BD169C7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EFE054A-94F8-48AE-859E-8DCFEBEC0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09FC2BC-03BD-4452-8190-363259817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3558-2180-4FE7-A81B-E7C223745DAE}" type="datetimeFigureOut">
              <a:rPr lang="en-PH" smtClean="0"/>
              <a:t>06/04/2022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9730A77-669D-4C2D-A93A-4CE4E5129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4BA7E78-10A0-4FF4-965C-7AAC9A85A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D09E0-9878-467F-8EDA-5E7BF1EFBDFE}" type="slidenum">
              <a:rPr lang="en-PH" smtClean="0"/>
              <a:t>‹N°›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91226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56F548-E57D-4BFC-8467-76FF2272B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37A8F5-0932-4E00-BE41-927016D1E7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1232257-BF93-4695-AC25-1B3A6B8C3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9BA5443-4EBB-417D-8F00-85FE025E5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3558-2180-4FE7-A81B-E7C223745DAE}" type="datetimeFigureOut">
              <a:rPr lang="en-PH" smtClean="0"/>
              <a:t>06/04/2022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520C04A-3B78-4D5B-9D47-CCE821320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B984B72-E601-4B43-89A4-F439E3ADD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D09E0-9878-467F-8EDA-5E7BF1EFBDFE}" type="slidenum">
              <a:rPr lang="en-PH" smtClean="0"/>
              <a:t>‹N°›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39479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67356D-C198-4A88-9323-237C7DD9C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477E5FB-BBE2-4E5F-9B54-5B28D85F1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25451FA-46BB-4236-A3B6-E9093EE0B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0D3EB2-47DA-44A4-88EC-DBBEB94AAB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319FC3A-46DC-4249-B64A-814C8613C4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8BF8029-EE37-4464-9787-667AF7251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3558-2180-4FE7-A81B-E7C223745DAE}" type="datetimeFigureOut">
              <a:rPr lang="en-PH" smtClean="0"/>
              <a:t>06/04/2022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EF27A08-07AC-4FED-B5A8-1599AD2A9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95A7549-D961-44E8-9B34-A96FCF754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D09E0-9878-467F-8EDA-5E7BF1EFBDFE}" type="slidenum">
              <a:rPr lang="en-PH" smtClean="0"/>
              <a:t>‹N°›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1269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B181C6-F68E-4D1D-926C-29913F6A4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D3DA041-3F9E-4F4B-8160-457E320A2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3558-2180-4FE7-A81B-E7C223745DAE}" type="datetimeFigureOut">
              <a:rPr lang="en-PH" smtClean="0"/>
              <a:t>06/04/2022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98CBE7C-7D98-481D-B69F-59E7324B3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B7A9955-6DB4-4456-AC0A-B948B3D02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D09E0-9878-467F-8EDA-5E7BF1EFBDFE}" type="slidenum">
              <a:rPr lang="en-PH" smtClean="0"/>
              <a:t>‹N°›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90096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5FAE074-7B1E-413A-AF6A-1F5880D0C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3558-2180-4FE7-A81B-E7C223745DAE}" type="datetimeFigureOut">
              <a:rPr lang="en-PH" smtClean="0"/>
              <a:t>06/04/2022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35CC366-3BD6-42B5-9913-DD47D7097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092B426-C430-49CC-8830-780D016B2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D09E0-9878-467F-8EDA-5E7BF1EFBDFE}" type="slidenum">
              <a:rPr lang="en-PH" smtClean="0"/>
              <a:t>‹N°›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63242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DA44A0-C1EB-48DD-8AEF-1A92BD7C8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4A49C0-B0C9-4F61-9FE2-1807783C5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BFE6E4F-7AE5-4F8C-8E22-4EE09AB57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3D54E4B-98E1-4BC5-ACFA-1F2EED308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3558-2180-4FE7-A81B-E7C223745DAE}" type="datetimeFigureOut">
              <a:rPr lang="en-PH" smtClean="0"/>
              <a:t>06/04/2022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AD862C1-4667-43BB-A8C4-45CE9E932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BD43E58-C845-467C-B3BC-7E6B63804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D09E0-9878-467F-8EDA-5E7BF1EFBDFE}" type="slidenum">
              <a:rPr lang="en-PH" smtClean="0"/>
              <a:t>‹N°›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39959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884C99-CBA8-4DF3-917E-2D8B384C6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68CED48-A35F-439F-8332-D5A787E877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D82FCA1-F325-418C-829D-D2118ECBB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3493F45-1ADF-4C07-A54F-CD9B2D182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3558-2180-4FE7-A81B-E7C223745DAE}" type="datetimeFigureOut">
              <a:rPr lang="en-PH" smtClean="0"/>
              <a:t>06/04/2022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704BB52-7F96-4A93-880D-F1BBC4D84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5B6C154-736A-4580-8614-F7760FFBD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D09E0-9878-467F-8EDA-5E7BF1EFBDFE}" type="slidenum">
              <a:rPr lang="en-PH" smtClean="0"/>
              <a:t>‹N°›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903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E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CEF5492-C1F9-470C-A45F-F97D54E48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48E4C0A-7677-41B5-9620-3B244D573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81FFAD-EFCC-46F1-BCF0-71C68D681F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73558-2180-4FE7-A81B-E7C223745DAE}" type="datetimeFigureOut">
              <a:rPr lang="en-PH" smtClean="0"/>
              <a:t>06/04/2022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D2CBB1B-36AA-4CCD-8EB4-880BF5E0EA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3FEADC-B7DD-4D1D-86EC-CDA2F713C2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D09E0-9878-467F-8EDA-5E7BF1EFBDFE}" type="slidenum">
              <a:rPr lang="en-PH" smtClean="0"/>
              <a:t>‹N°›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84174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slide" Target="slide1.xml"/><Relationship Id="rId26" Type="http://schemas.openxmlformats.org/officeDocument/2006/relationships/image" Target="../media/image18.svg"/><Relationship Id="rId3" Type="http://schemas.openxmlformats.org/officeDocument/2006/relationships/image" Target="../media/image2.svg"/><Relationship Id="rId21" Type="http://schemas.openxmlformats.org/officeDocument/2006/relationships/image" Target="../media/image9.png"/><Relationship Id="rId34" Type="http://schemas.openxmlformats.org/officeDocument/2006/relationships/slide" Target="slide3.xml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17" Type="http://schemas.openxmlformats.org/officeDocument/2006/relationships/image" Target="../media/image16.svg"/><Relationship Id="rId33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slide" Target="slide15.xml"/><Relationship Id="rId29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32" Type="http://schemas.openxmlformats.org/officeDocument/2006/relationships/image" Target="../media/image24.svg"/><Relationship Id="rId37" Type="http://schemas.openxmlformats.org/officeDocument/2006/relationships/slide" Target="slide12.xml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8" Type="http://schemas.openxmlformats.org/officeDocument/2006/relationships/image" Target="../media/image20.svg"/><Relationship Id="rId36" Type="http://schemas.openxmlformats.org/officeDocument/2006/relationships/slide" Target="slide8.xml"/><Relationship Id="rId10" Type="http://schemas.openxmlformats.org/officeDocument/2006/relationships/image" Target="../media/image5.png"/><Relationship Id="rId19" Type="http://schemas.openxmlformats.org/officeDocument/2006/relationships/slide" Target="slide2.xml"/><Relationship Id="rId31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7.png"/><Relationship Id="rId27" Type="http://schemas.openxmlformats.org/officeDocument/2006/relationships/image" Target="../media/image10.png"/><Relationship Id="rId30" Type="http://schemas.openxmlformats.org/officeDocument/2006/relationships/image" Target="../media/image22.svg"/><Relationship Id="rId35" Type="http://schemas.openxmlformats.org/officeDocument/2006/relationships/slide" Target="slide5.xml"/><Relationship Id="rId8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0.svg"/><Relationship Id="rId18" Type="http://schemas.openxmlformats.org/officeDocument/2006/relationships/image" Target="../media/image8.png"/><Relationship Id="rId3" Type="http://schemas.openxmlformats.org/officeDocument/2006/relationships/image" Target="../media/image24.svg"/><Relationship Id="rId21" Type="http://schemas.openxmlformats.org/officeDocument/2006/relationships/slide" Target="slide15.xml"/><Relationship Id="rId34" Type="http://schemas.openxmlformats.org/officeDocument/2006/relationships/slide" Target="slide5.xml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17" Type="http://schemas.openxmlformats.org/officeDocument/2006/relationships/image" Target="../media/image14.svg"/><Relationship Id="rId33" Type="http://schemas.openxmlformats.org/officeDocument/2006/relationships/slide" Target="slide3.xml"/><Relationship Id="rId2" Type="http://schemas.openxmlformats.org/officeDocument/2006/relationships/image" Target="../media/image12.png"/><Relationship Id="rId16" Type="http://schemas.openxmlformats.org/officeDocument/2006/relationships/image" Target="../media/image7.png"/><Relationship Id="rId20" Type="http://schemas.openxmlformats.org/officeDocument/2006/relationships/slide" Target="slide1.xml"/><Relationship Id="rId29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8.svg"/><Relationship Id="rId32" Type="http://schemas.openxmlformats.org/officeDocument/2006/relationships/image" Target="../media/image22.svg"/><Relationship Id="rId37" Type="http://schemas.openxmlformats.org/officeDocument/2006/relationships/slide" Target="slide2.xml"/><Relationship Id="rId5" Type="http://schemas.openxmlformats.org/officeDocument/2006/relationships/image" Target="../media/image2.svg"/><Relationship Id="rId15" Type="http://schemas.openxmlformats.org/officeDocument/2006/relationships/image" Target="../media/image12.svg"/><Relationship Id="rId28" Type="http://schemas.openxmlformats.org/officeDocument/2006/relationships/image" Target="../media/image18.svg"/><Relationship Id="rId36" Type="http://schemas.openxmlformats.org/officeDocument/2006/relationships/slide" Target="slide12.xml"/><Relationship Id="rId10" Type="http://schemas.openxmlformats.org/officeDocument/2006/relationships/image" Target="../media/image4.png"/><Relationship Id="rId19" Type="http://schemas.openxmlformats.org/officeDocument/2006/relationships/image" Target="../media/image16.svg"/><Relationship Id="rId31" Type="http://schemas.openxmlformats.org/officeDocument/2006/relationships/image" Target="../media/image11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6.png"/><Relationship Id="rId22" Type="http://schemas.openxmlformats.org/officeDocument/2006/relationships/image" Target="../media/image9.png"/><Relationship Id="rId30" Type="http://schemas.openxmlformats.org/officeDocument/2006/relationships/image" Target="../media/image20.svg"/><Relationship Id="rId35" Type="http://schemas.openxmlformats.org/officeDocument/2006/relationships/slide" Target="slide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0.svg"/><Relationship Id="rId18" Type="http://schemas.openxmlformats.org/officeDocument/2006/relationships/image" Target="../media/image8.png"/><Relationship Id="rId3" Type="http://schemas.openxmlformats.org/officeDocument/2006/relationships/image" Target="../media/image24.svg"/><Relationship Id="rId21" Type="http://schemas.openxmlformats.org/officeDocument/2006/relationships/slide" Target="slide15.xml"/><Relationship Id="rId34" Type="http://schemas.openxmlformats.org/officeDocument/2006/relationships/slide" Target="slide5.xml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17" Type="http://schemas.openxmlformats.org/officeDocument/2006/relationships/image" Target="../media/image14.svg"/><Relationship Id="rId33" Type="http://schemas.openxmlformats.org/officeDocument/2006/relationships/slide" Target="slide3.xml"/><Relationship Id="rId2" Type="http://schemas.openxmlformats.org/officeDocument/2006/relationships/image" Target="../media/image12.png"/><Relationship Id="rId16" Type="http://schemas.openxmlformats.org/officeDocument/2006/relationships/image" Target="../media/image7.png"/><Relationship Id="rId20" Type="http://schemas.openxmlformats.org/officeDocument/2006/relationships/slide" Target="slide1.xml"/><Relationship Id="rId29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8.svg"/><Relationship Id="rId32" Type="http://schemas.openxmlformats.org/officeDocument/2006/relationships/image" Target="../media/image22.svg"/><Relationship Id="rId37" Type="http://schemas.openxmlformats.org/officeDocument/2006/relationships/slide" Target="slide2.xml"/><Relationship Id="rId5" Type="http://schemas.openxmlformats.org/officeDocument/2006/relationships/image" Target="../media/image2.svg"/><Relationship Id="rId15" Type="http://schemas.openxmlformats.org/officeDocument/2006/relationships/image" Target="../media/image12.svg"/><Relationship Id="rId28" Type="http://schemas.openxmlformats.org/officeDocument/2006/relationships/image" Target="../media/image18.svg"/><Relationship Id="rId36" Type="http://schemas.openxmlformats.org/officeDocument/2006/relationships/slide" Target="slide12.xml"/><Relationship Id="rId10" Type="http://schemas.openxmlformats.org/officeDocument/2006/relationships/image" Target="../media/image4.png"/><Relationship Id="rId19" Type="http://schemas.openxmlformats.org/officeDocument/2006/relationships/image" Target="../media/image16.svg"/><Relationship Id="rId31" Type="http://schemas.openxmlformats.org/officeDocument/2006/relationships/image" Target="../media/image11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6.png"/><Relationship Id="rId22" Type="http://schemas.openxmlformats.org/officeDocument/2006/relationships/image" Target="../media/image9.png"/><Relationship Id="rId30" Type="http://schemas.openxmlformats.org/officeDocument/2006/relationships/image" Target="../media/image20.svg"/><Relationship Id="rId35" Type="http://schemas.openxmlformats.org/officeDocument/2006/relationships/slide" Target="slide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0.svg"/><Relationship Id="rId18" Type="http://schemas.openxmlformats.org/officeDocument/2006/relationships/image" Target="../media/image8.png"/><Relationship Id="rId3" Type="http://schemas.openxmlformats.org/officeDocument/2006/relationships/image" Target="../media/image24.svg"/><Relationship Id="rId21" Type="http://schemas.openxmlformats.org/officeDocument/2006/relationships/slide" Target="slide15.xml"/><Relationship Id="rId34" Type="http://schemas.openxmlformats.org/officeDocument/2006/relationships/slide" Target="slide5.xml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17" Type="http://schemas.openxmlformats.org/officeDocument/2006/relationships/image" Target="../media/image14.svg"/><Relationship Id="rId33" Type="http://schemas.openxmlformats.org/officeDocument/2006/relationships/slide" Target="slide3.xml"/><Relationship Id="rId2" Type="http://schemas.openxmlformats.org/officeDocument/2006/relationships/image" Target="../media/image12.png"/><Relationship Id="rId16" Type="http://schemas.openxmlformats.org/officeDocument/2006/relationships/image" Target="../media/image7.png"/><Relationship Id="rId20" Type="http://schemas.openxmlformats.org/officeDocument/2006/relationships/slide" Target="slide1.xml"/><Relationship Id="rId29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8.svg"/><Relationship Id="rId32" Type="http://schemas.openxmlformats.org/officeDocument/2006/relationships/image" Target="../media/image22.svg"/><Relationship Id="rId37" Type="http://schemas.openxmlformats.org/officeDocument/2006/relationships/slide" Target="slide2.xml"/><Relationship Id="rId5" Type="http://schemas.openxmlformats.org/officeDocument/2006/relationships/image" Target="../media/image2.svg"/><Relationship Id="rId15" Type="http://schemas.openxmlformats.org/officeDocument/2006/relationships/image" Target="../media/image12.svg"/><Relationship Id="rId28" Type="http://schemas.openxmlformats.org/officeDocument/2006/relationships/image" Target="../media/image18.svg"/><Relationship Id="rId36" Type="http://schemas.openxmlformats.org/officeDocument/2006/relationships/slide" Target="slide12.xml"/><Relationship Id="rId10" Type="http://schemas.openxmlformats.org/officeDocument/2006/relationships/image" Target="../media/image4.png"/><Relationship Id="rId19" Type="http://schemas.openxmlformats.org/officeDocument/2006/relationships/image" Target="../media/image16.svg"/><Relationship Id="rId31" Type="http://schemas.openxmlformats.org/officeDocument/2006/relationships/image" Target="../media/image11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6.png"/><Relationship Id="rId22" Type="http://schemas.openxmlformats.org/officeDocument/2006/relationships/image" Target="../media/image9.png"/><Relationship Id="rId30" Type="http://schemas.openxmlformats.org/officeDocument/2006/relationships/image" Target="../media/image20.svg"/><Relationship Id="rId35" Type="http://schemas.openxmlformats.org/officeDocument/2006/relationships/slide" Target="slide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0.svg"/><Relationship Id="rId18" Type="http://schemas.openxmlformats.org/officeDocument/2006/relationships/image" Target="../media/image8.png"/><Relationship Id="rId3" Type="http://schemas.openxmlformats.org/officeDocument/2006/relationships/image" Target="../media/image24.svg"/><Relationship Id="rId21" Type="http://schemas.openxmlformats.org/officeDocument/2006/relationships/slide" Target="slide15.xml"/><Relationship Id="rId34" Type="http://schemas.openxmlformats.org/officeDocument/2006/relationships/slide" Target="slide5.xml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17" Type="http://schemas.openxmlformats.org/officeDocument/2006/relationships/image" Target="../media/image14.svg"/><Relationship Id="rId33" Type="http://schemas.openxmlformats.org/officeDocument/2006/relationships/slide" Target="slide3.xml"/><Relationship Id="rId2" Type="http://schemas.openxmlformats.org/officeDocument/2006/relationships/image" Target="../media/image12.png"/><Relationship Id="rId16" Type="http://schemas.openxmlformats.org/officeDocument/2006/relationships/image" Target="../media/image7.png"/><Relationship Id="rId20" Type="http://schemas.openxmlformats.org/officeDocument/2006/relationships/slide" Target="slide1.xml"/><Relationship Id="rId29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8.svg"/><Relationship Id="rId32" Type="http://schemas.openxmlformats.org/officeDocument/2006/relationships/image" Target="../media/image22.svg"/><Relationship Id="rId37" Type="http://schemas.openxmlformats.org/officeDocument/2006/relationships/slide" Target="slide2.xml"/><Relationship Id="rId5" Type="http://schemas.openxmlformats.org/officeDocument/2006/relationships/image" Target="../media/image2.svg"/><Relationship Id="rId15" Type="http://schemas.openxmlformats.org/officeDocument/2006/relationships/image" Target="../media/image12.svg"/><Relationship Id="rId28" Type="http://schemas.openxmlformats.org/officeDocument/2006/relationships/image" Target="../media/image18.svg"/><Relationship Id="rId36" Type="http://schemas.openxmlformats.org/officeDocument/2006/relationships/slide" Target="slide12.xml"/><Relationship Id="rId10" Type="http://schemas.openxmlformats.org/officeDocument/2006/relationships/image" Target="../media/image4.png"/><Relationship Id="rId19" Type="http://schemas.openxmlformats.org/officeDocument/2006/relationships/image" Target="../media/image16.svg"/><Relationship Id="rId31" Type="http://schemas.openxmlformats.org/officeDocument/2006/relationships/image" Target="../media/image11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6.png"/><Relationship Id="rId22" Type="http://schemas.openxmlformats.org/officeDocument/2006/relationships/image" Target="../media/image9.png"/><Relationship Id="rId30" Type="http://schemas.openxmlformats.org/officeDocument/2006/relationships/image" Target="../media/image20.svg"/><Relationship Id="rId35" Type="http://schemas.openxmlformats.org/officeDocument/2006/relationships/slide" Target="slide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0.svg"/><Relationship Id="rId18" Type="http://schemas.openxmlformats.org/officeDocument/2006/relationships/image" Target="../media/image8.png"/><Relationship Id="rId3" Type="http://schemas.openxmlformats.org/officeDocument/2006/relationships/image" Target="../media/image24.svg"/><Relationship Id="rId21" Type="http://schemas.openxmlformats.org/officeDocument/2006/relationships/slide" Target="slide15.xml"/><Relationship Id="rId34" Type="http://schemas.openxmlformats.org/officeDocument/2006/relationships/slide" Target="slide5.xml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17" Type="http://schemas.openxmlformats.org/officeDocument/2006/relationships/image" Target="../media/image14.svg"/><Relationship Id="rId33" Type="http://schemas.openxmlformats.org/officeDocument/2006/relationships/slide" Target="slide3.xml"/><Relationship Id="rId2" Type="http://schemas.openxmlformats.org/officeDocument/2006/relationships/image" Target="../media/image12.png"/><Relationship Id="rId16" Type="http://schemas.openxmlformats.org/officeDocument/2006/relationships/image" Target="../media/image7.png"/><Relationship Id="rId20" Type="http://schemas.openxmlformats.org/officeDocument/2006/relationships/slide" Target="slide1.xml"/><Relationship Id="rId29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8.svg"/><Relationship Id="rId32" Type="http://schemas.openxmlformats.org/officeDocument/2006/relationships/image" Target="../media/image22.svg"/><Relationship Id="rId37" Type="http://schemas.openxmlformats.org/officeDocument/2006/relationships/slide" Target="slide2.xml"/><Relationship Id="rId5" Type="http://schemas.openxmlformats.org/officeDocument/2006/relationships/image" Target="../media/image2.svg"/><Relationship Id="rId15" Type="http://schemas.openxmlformats.org/officeDocument/2006/relationships/image" Target="../media/image12.svg"/><Relationship Id="rId28" Type="http://schemas.openxmlformats.org/officeDocument/2006/relationships/image" Target="../media/image18.svg"/><Relationship Id="rId36" Type="http://schemas.openxmlformats.org/officeDocument/2006/relationships/slide" Target="slide12.xml"/><Relationship Id="rId10" Type="http://schemas.openxmlformats.org/officeDocument/2006/relationships/image" Target="../media/image4.png"/><Relationship Id="rId19" Type="http://schemas.openxmlformats.org/officeDocument/2006/relationships/image" Target="../media/image16.svg"/><Relationship Id="rId31" Type="http://schemas.openxmlformats.org/officeDocument/2006/relationships/image" Target="../media/image11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6.png"/><Relationship Id="rId22" Type="http://schemas.openxmlformats.org/officeDocument/2006/relationships/image" Target="../media/image9.png"/><Relationship Id="rId30" Type="http://schemas.openxmlformats.org/officeDocument/2006/relationships/image" Target="../media/image20.svg"/><Relationship Id="rId35" Type="http://schemas.openxmlformats.org/officeDocument/2006/relationships/slide" Target="slide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0.svg"/><Relationship Id="rId18" Type="http://schemas.openxmlformats.org/officeDocument/2006/relationships/image" Target="../media/image8.png"/><Relationship Id="rId3" Type="http://schemas.openxmlformats.org/officeDocument/2006/relationships/image" Target="../media/image24.svg"/><Relationship Id="rId21" Type="http://schemas.openxmlformats.org/officeDocument/2006/relationships/slide" Target="slide15.xml"/><Relationship Id="rId34" Type="http://schemas.openxmlformats.org/officeDocument/2006/relationships/slide" Target="slide5.xml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17" Type="http://schemas.openxmlformats.org/officeDocument/2006/relationships/image" Target="../media/image14.svg"/><Relationship Id="rId33" Type="http://schemas.openxmlformats.org/officeDocument/2006/relationships/slide" Target="slide3.xml"/><Relationship Id="rId2" Type="http://schemas.openxmlformats.org/officeDocument/2006/relationships/image" Target="../media/image12.png"/><Relationship Id="rId16" Type="http://schemas.openxmlformats.org/officeDocument/2006/relationships/image" Target="../media/image7.png"/><Relationship Id="rId20" Type="http://schemas.openxmlformats.org/officeDocument/2006/relationships/slide" Target="slide1.xml"/><Relationship Id="rId29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8.svg"/><Relationship Id="rId32" Type="http://schemas.openxmlformats.org/officeDocument/2006/relationships/image" Target="../media/image22.svg"/><Relationship Id="rId37" Type="http://schemas.openxmlformats.org/officeDocument/2006/relationships/slide" Target="slide2.xml"/><Relationship Id="rId5" Type="http://schemas.openxmlformats.org/officeDocument/2006/relationships/image" Target="../media/image2.svg"/><Relationship Id="rId15" Type="http://schemas.openxmlformats.org/officeDocument/2006/relationships/image" Target="../media/image12.svg"/><Relationship Id="rId28" Type="http://schemas.openxmlformats.org/officeDocument/2006/relationships/image" Target="../media/image18.svg"/><Relationship Id="rId36" Type="http://schemas.openxmlformats.org/officeDocument/2006/relationships/slide" Target="slide12.xml"/><Relationship Id="rId10" Type="http://schemas.openxmlformats.org/officeDocument/2006/relationships/image" Target="../media/image4.png"/><Relationship Id="rId19" Type="http://schemas.openxmlformats.org/officeDocument/2006/relationships/image" Target="../media/image16.svg"/><Relationship Id="rId31" Type="http://schemas.openxmlformats.org/officeDocument/2006/relationships/image" Target="../media/image11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6.png"/><Relationship Id="rId22" Type="http://schemas.openxmlformats.org/officeDocument/2006/relationships/image" Target="../media/image9.png"/><Relationship Id="rId30" Type="http://schemas.openxmlformats.org/officeDocument/2006/relationships/image" Target="../media/image20.svg"/><Relationship Id="rId35" Type="http://schemas.openxmlformats.org/officeDocument/2006/relationships/slide" Target="slide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0.svg"/><Relationship Id="rId18" Type="http://schemas.openxmlformats.org/officeDocument/2006/relationships/image" Target="../media/image8.png"/><Relationship Id="rId26" Type="http://schemas.openxmlformats.org/officeDocument/2006/relationships/image" Target="../media/image9.png"/><Relationship Id="rId3" Type="http://schemas.openxmlformats.org/officeDocument/2006/relationships/image" Target="../media/image24.svg"/><Relationship Id="rId21" Type="http://schemas.openxmlformats.org/officeDocument/2006/relationships/slide" Target="slide15.xml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17" Type="http://schemas.openxmlformats.org/officeDocument/2006/relationships/image" Target="../media/image14.svg"/><Relationship Id="rId25" Type="http://schemas.openxmlformats.org/officeDocument/2006/relationships/slide" Target="slide12.xml"/><Relationship Id="rId33" Type="http://schemas.openxmlformats.org/officeDocument/2006/relationships/slide" Target="slide2.xml"/><Relationship Id="rId2" Type="http://schemas.openxmlformats.org/officeDocument/2006/relationships/image" Target="../media/image12.png"/><Relationship Id="rId16" Type="http://schemas.openxmlformats.org/officeDocument/2006/relationships/image" Target="../media/image7.png"/><Relationship Id="rId20" Type="http://schemas.openxmlformats.org/officeDocument/2006/relationships/slide" Target="slide1.xml"/><Relationship Id="rId29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8.svg"/><Relationship Id="rId24" Type="http://schemas.openxmlformats.org/officeDocument/2006/relationships/slide" Target="slide8.xml"/><Relationship Id="rId32" Type="http://schemas.openxmlformats.org/officeDocument/2006/relationships/image" Target="../media/image22.svg"/><Relationship Id="rId5" Type="http://schemas.openxmlformats.org/officeDocument/2006/relationships/image" Target="../media/image2.svg"/><Relationship Id="rId15" Type="http://schemas.openxmlformats.org/officeDocument/2006/relationships/image" Target="../media/image12.svg"/><Relationship Id="rId23" Type="http://schemas.openxmlformats.org/officeDocument/2006/relationships/slide" Target="slide5.xml"/><Relationship Id="rId28" Type="http://schemas.openxmlformats.org/officeDocument/2006/relationships/image" Target="../media/image18.svg"/><Relationship Id="rId10" Type="http://schemas.openxmlformats.org/officeDocument/2006/relationships/image" Target="../media/image4.png"/><Relationship Id="rId19" Type="http://schemas.openxmlformats.org/officeDocument/2006/relationships/image" Target="../media/image16.svg"/><Relationship Id="rId31" Type="http://schemas.openxmlformats.org/officeDocument/2006/relationships/image" Target="../media/image11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6.png"/><Relationship Id="rId22" Type="http://schemas.openxmlformats.org/officeDocument/2006/relationships/slide" Target="slide3.xml"/><Relationship Id="rId30" Type="http://schemas.openxmlformats.org/officeDocument/2006/relationships/image" Target="../media/image2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0.svg"/><Relationship Id="rId18" Type="http://schemas.openxmlformats.org/officeDocument/2006/relationships/image" Target="../media/image8.png"/><Relationship Id="rId3" Type="http://schemas.openxmlformats.org/officeDocument/2006/relationships/image" Target="../media/image24.svg"/><Relationship Id="rId21" Type="http://schemas.openxmlformats.org/officeDocument/2006/relationships/slide" Target="slide15.xml"/><Relationship Id="rId34" Type="http://schemas.openxmlformats.org/officeDocument/2006/relationships/slide" Target="slide5.xml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17" Type="http://schemas.openxmlformats.org/officeDocument/2006/relationships/image" Target="../media/image14.svg"/><Relationship Id="rId33" Type="http://schemas.openxmlformats.org/officeDocument/2006/relationships/slide" Target="slide3.xml"/><Relationship Id="rId2" Type="http://schemas.openxmlformats.org/officeDocument/2006/relationships/image" Target="../media/image12.png"/><Relationship Id="rId16" Type="http://schemas.openxmlformats.org/officeDocument/2006/relationships/image" Target="../media/image7.png"/><Relationship Id="rId20" Type="http://schemas.openxmlformats.org/officeDocument/2006/relationships/slide" Target="slide1.xml"/><Relationship Id="rId29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8.svg"/><Relationship Id="rId32" Type="http://schemas.openxmlformats.org/officeDocument/2006/relationships/image" Target="../media/image22.svg"/><Relationship Id="rId37" Type="http://schemas.openxmlformats.org/officeDocument/2006/relationships/slide" Target="slide2.xml"/><Relationship Id="rId5" Type="http://schemas.openxmlformats.org/officeDocument/2006/relationships/image" Target="../media/image2.svg"/><Relationship Id="rId15" Type="http://schemas.openxmlformats.org/officeDocument/2006/relationships/image" Target="../media/image12.svg"/><Relationship Id="rId28" Type="http://schemas.openxmlformats.org/officeDocument/2006/relationships/image" Target="../media/image18.svg"/><Relationship Id="rId36" Type="http://schemas.openxmlformats.org/officeDocument/2006/relationships/slide" Target="slide12.xml"/><Relationship Id="rId10" Type="http://schemas.openxmlformats.org/officeDocument/2006/relationships/image" Target="../media/image4.png"/><Relationship Id="rId19" Type="http://schemas.openxmlformats.org/officeDocument/2006/relationships/image" Target="../media/image16.svg"/><Relationship Id="rId31" Type="http://schemas.openxmlformats.org/officeDocument/2006/relationships/image" Target="../media/image11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6.png"/><Relationship Id="rId22" Type="http://schemas.openxmlformats.org/officeDocument/2006/relationships/image" Target="../media/image9.png"/><Relationship Id="rId30" Type="http://schemas.openxmlformats.org/officeDocument/2006/relationships/image" Target="../media/image20.svg"/><Relationship Id="rId35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0.svg"/><Relationship Id="rId18" Type="http://schemas.openxmlformats.org/officeDocument/2006/relationships/image" Target="../media/image8.png"/><Relationship Id="rId3" Type="http://schemas.openxmlformats.org/officeDocument/2006/relationships/image" Target="../media/image24.svg"/><Relationship Id="rId21" Type="http://schemas.openxmlformats.org/officeDocument/2006/relationships/slide" Target="slide15.xml"/><Relationship Id="rId34" Type="http://schemas.openxmlformats.org/officeDocument/2006/relationships/slide" Target="slide5.xml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17" Type="http://schemas.openxmlformats.org/officeDocument/2006/relationships/image" Target="../media/image14.svg"/><Relationship Id="rId33" Type="http://schemas.openxmlformats.org/officeDocument/2006/relationships/slide" Target="slide3.xml"/><Relationship Id="rId2" Type="http://schemas.openxmlformats.org/officeDocument/2006/relationships/image" Target="../media/image12.png"/><Relationship Id="rId16" Type="http://schemas.openxmlformats.org/officeDocument/2006/relationships/image" Target="../media/image7.png"/><Relationship Id="rId20" Type="http://schemas.openxmlformats.org/officeDocument/2006/relationships/slide" Target="slide1.xml"/><Relationship Id="rId29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8.svg"/><Relationship Id="rId32" Type="http://schemas.openxmlformats.org/officeDocument/2006/relationships/image" Target="../media/image22.svg"/><Relationship Id="rId37" Type="http://schemas.openxmlformats.org/officeDocument/2006/relationships/slide" Target="slide2.xml"/><Relationship Id="rId5" Type="http://schemas.openxmlformats.org/officeDocument/2006/relationships/image" Target="../media/image2.svg"/><Relationship Id="rId15" Type="http://schemas.openxmlformats.org/officeDocument/2006/relationships/image" Target="../media/image12.svg"/><Relationship Id="rId28" Type="http://schemas.openxmlformats.org/officeDocument/2006/relationships/image" Target="../media/image18.svg"/><Relationship Id="rId36" Type="http://schemas.openxmlformats.org/officeDocument/2006/relationships/slide" Target="slide12.xml"/><Relationship Id="rId10" Type="http://schemas.openxmlformats.org/officeDocument/2006/relationships/image" Target="../media/image4.png"/><Relationship Id="rId19" Type="http://schemas.openxmlformats.org/officeDocument/2006/relationships/image" Target="../media/image16.svg"/><Relationship Id="rId31" Type="http://schemas.openxmlformats.org/officeDocument/2006/relationships/image" Target="../media/image11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6.png"/><Relationship Id="rId22" Type="http://schemas.openxmlformats.org/officeDocument/2006/relationships/image" Target="../media/image9.png"/><Relationship Id="rId30" Type="http://schemas.openxmlformats.org/officeDocument/2006/relationships/image" Target="../media/image20.svg"/><Relationship Id="rId35" Type="http://schemas.openxmlformats.org/officeDocument/2006/relationships/slide" Target="slide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0.svg"/><Relationship Id="rId18" Type="http://schemas.openxmlformats.org/officeDocument/2006/relationships/image" Target="../media/image8.png"/><Relationship Id="rId3" Type="http://schemas.openxmlformats.org/officeDocument/2006/relationships/image" Target="../media/image24.svg"/><Relationship Id="rId21" Type="http://schemas.openxmlformats.org/officeDocument/2006/relationships/slide" Target="slide15.xml"/><Relationship Id="rId34" Type="http://schemas.openxmlformats.org/officeDocument/2006/relationships/slide" Target="slide5.xml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17" Type="http://schemas.openxmlformats.org/officeDocument/2006/relationships/image" Target="../media/image14.svg"/><Relationship Id="rId33" Type="http://schemas.openxmlformats.org/officeDocument/2006/relationships/slide" Target="slide3.xml"/><Relationship Id="rId2" Type="http://schemas.openxmlformats.org/officeDocument/2006/relationships/image" Target="../media/image12.png"/><Relationship Id="rId16" Type="http://schemas.openxmlformats.org/officeDocument/2006/relationships/image" Target="../media/image7.png"/><Relationship Id="rId20" Type="http://schemas.openxmlformats.org/officeDocument/2006/relationships/slide" Target="slide1.xml"/><Relationship Id="rId29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8.svg"/><Relationship Id="rId32" Type="http://schemas.openxmlformats.org/officeDocument/2006/relationships/image" Target="../media/image22.svg"/><Relationship Id="rId37" Type="http://schemas.openxmlformats.org/officeDocument/2006/relationships/slide" Target="slide2.xml"/><Relationship Id="rId5" Type="http://schemas.openxmlformats.org/officeDocument/2006/relationships/image" Target="../media/image2.svg"/><Relationship Id="rId15" Type="http://schemas.openxmlformats.org/officeDocument/2006/relationships/image" Target="../media/image12.svg"/><Relationship Id="rId28" Type="http://schemas.openxmlformats.org/officeDocument/2006/relationships/image" Target="../media/image18.svg"/><Relationship Id="rId36" Type="http://schemas.openxmlformats.org/officeDocument/2006/relationships/slide" Target="slide12.xml"/><Relationship Id="rId10" Type="http://schemas.openxmlformats.org/officeDocument/2006/relationships/image" Target="../media/image4.png"/><Relationship Id="rId19" Type="http://schemas.openxmlformats.org/officeDocument/2006/relationships/image" Target="../media/image16.svg"/><Relationship Id="rId31" Type="http://schemas.openxmlformats.org/officeDocument/2006/relationships/image" Target="../media/image11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6.png"/><Relationship Id="rId22" Type="http://schemas.openxmlformats.org/officeDocument/2006/relationships/image" Target="../media/image9.png"/><Relationship Id="rId30" Type="http://schemas.openxmlformats.org/officeDocument/2006/relationships/image" Target="../media/image20.svg"/><Relationship Id="rId35" Type="http://schemas.openxmlformats.org/officeDocument/2006/relationships/slide" Target="slide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0.svg"/><Relationship Id="rId18" Type="http://schemas.openxmlformats.org/officeDocument/2006/relationships/image" Target="../media/image8.png"/><Relationship Id="rId3" Type="http://schemas.openxmlformats.org/officeDocument/2006/relationships/image" Target="../media/image24.svg"/><Relationship Id="rId21" Type="http://schemas.openxmlformats.org/officeDocument/2006/relationships/slide" Target="slide15.xml"/><Relationship Id="rId34" Type="http://schemas.openxmlformats.org/officeDocument/2006/relationships/slide" Target="slide5.xml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17" Type="http://schemas.openxmlformats.org/officeDocument/2006/relationships/image" Target="../media/image14.svg"/><Relationship Id="rId33" Type="http://schemas.openxmlformats.org/officeDocument/2006/relationships/slide" Target="slide3.xml"/><Relationship Id="rId2" Type="http://schemas.openxmlformats.org/officeDocument/2006/relationships/image" Target="../media/image12.png"/><Relationship Id="rId16" Type="http://schemas.openxmlformats.org/officeDocument/2006/relationships/image" Target="../media/image7.png"/><Relationship Id="rId20" Type="http://schemas.openxmlformats.org/officeDocument/2006/relationships/slide" Target="slide1.xml"/><Relationship Id="rId29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8.svg"/><Relationship Id="rId32" Type="http://schemas.openxmlformats.org/officeDocument/2006/relationships/image" Target="../media/image22.svg"/><Relationship Id="rId37" Type="http://schemas.openxmlformats.org/officeDocument/2006/relationships/slide" Target="slide2.xml"/><Relationship Id="rId5" Type="http://schemas.openxmlformats.org/officeDocument/2006/relationships/image" Target="../media/image2.svg"/><Relationship Id="rId15" Type="http://schemas.openxmlformats.org/officeDocument/2006/relationships/image" Target="../media/image12.svg"/><Relationship Id="rId28" Type="http://schemas.openxmlformats.org/officeDocument/2006/relationships/image" Target="../media/image18.svg"/><Relationship Id="rId36" Type="http://schemas.openxmlformats.org/officeDocument/2006/relationships/slide" Target="slide12.xml"/><Relationship Id="rId10" Type="http://schemas.openxmlformats.org/officeDocument/2006/relationships/image" Target="../media/image4.png"/><Relationship Id="rId19" Type="http://schemas.openxmlformats.org/officeDocument/2006/relationships/image" Target="../media/image16.svg"/><Relationship Id="rId31" Type="http://schemas.openxmlformats.org/officeDocument/2006/relationships/image" Target="../media/image11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6.png"/><Relationship Id="rId22" Type="http://schemas.openxmlformats.org/officeDocument/2006/relationships/image" Target="../media/image9.png"/><Relationship Id="rId30" Type="http://schemas.openxmlformats.org/officeDocument/2006/relationships/image" Target="../media/image20.svg"/><Relationship Id="rId35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0.svg"/><Relationship Id="rId18" Type="http://schemas.openxmlformats.org/officeDocument/2006/relationships/image" Target="../media/image8.png"/><Relationship Id="rId3" Type="http://schemas.openxmlformats.org/officeDocument/2006/relationships/image" Target="../media/image24.svg"/><Relationship Id="rId21" Type="http://schemas.openxmlformats.org/officeDocument/2006/relationships/slide" Target="slide15.xml"/><Relationship Id="rId34" Type="http://schemas.openxmlformats.org/officeDocument/2006/relationships/slide" Target="slide5.xml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17" Type="http://schemas.openxmlformats.org/officeDocument/2006/relationships/image" Target="../media/image14.svg"/><Relationship Id="rId33" Type="http://schemas.openxmlformats.org/officeDocument/2006/relationships/slide" Target="slide3.xml"/><Relationship Id="rId2" Type="http://schemas.openxmlformats.org/officeDocument/2006/relationships/image" Target="../media/image12.png"/><Relationship Id="rId16" Type="http://schemas.openxmlformats.org/officeDocument/2006/relationships/image" Target="../media/image7.png"/><Relationship Id="rId20" Type="http://schemas.openxmlformats.org/officeDocument/2006/relationships/slide" Target="slide1.xml"/><Relationship Id="rId29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8.svg"/><Relationship Id="rId32" Type="http://schemas.openxmlformats.org/officeDocument/2006/relationships/image" Target="../media/image22.svg"/><Relationship Id="rId37" Type="http://schemas.openxmlformats.org/officeDocument/2006/relationships/slide" Target="slide2.xml"/><Relationship Id="rId5" Type="http://schemas.openxmlformats.org/officeDocument/2006/relationships/image" Target="../media/image2.svg"/><Relationship Id="rId15" Type="http://schemas.openxmlformats.org/officeDocument/2006/relationships/image" Target="../media/image12.svg"/><Relationship Id="rId28" Type="http://schemas.openxmlformats.org/officeDocument/2006/relationships/image" Target="../media/image18.svg"/><Relationship Id="rId36" Type="http://schemas.openxmlformats.org/officeDocument/2006/relationships/slide" Target="slide12.xml"/><Relationship Id="rId10" Type="http://schemas.openxmlformats.org/officeDocument/2006/relationships/image" Target="../media/image4.png"/><Relationship Id="rId19" Type="http://schemas.openxmlformats.org/officeDocument/2006/relationships/image" Target="../media/image16.svg"/><Relationship Id="rId31" Type="http://schemas.openxmlformats.org/officeDocument/2006/relationships/image" Target="../media/image11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6.png"/><Relationship Id="rId22" Type="http://schemas.openxmlformats.org/officeDocument/2006/relationships/image" Target="../media/image9.png"/><Relationship Id="rId30" Type="http://schemas.openxmlformats.org/officeDocument/2006/relationships/image" Target="../media/image20.svg"/><Relationship Id="rId35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0.svg"/><Relationship Id="rId18" Type="http://schemas.openxmlformats.org/officeDocument/2006/relationships/image" Target="../media/image8.png"/><Relationship Id="rId3" Type="http://schemas.openxmlformats.org/officeDocument/2006/relationships/image" Target="../media/image24.svg"/><Relationship Id="rId21" Type="http://schemas.openxmlformats.org/officeDocument/2006/relationships/slide" Target="slide15.xml"/><Relationship Id="rId34" Type="http://schemas.openxmlformats.org/officeDocument/2006/relationships/slide" Target="slide5.xml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17" Type="http://schemas.openxmlformats.org/officeDocument/2006/relationships/image" Target="../media/image14.svg"/><Relationship Id="rId33" Type="http://schemas.openxmlformats.org/officeDocument/2006/relationships/slide" Target="slide3.xml"/><Relationship Id="rId2" Type="http://schemas.openxmlformats.org/officeDocument/2006/relationships/image" Target="../media/image12.png"/><Relationship Id="rId16" Type="http://schemas.openxmlformats.org/officeDocument/2006/relationships/image" Target="../media/image7.png"/><Relationship Id="rId20" Type="http://schemas.openxmlformats.org/officeDocument/2006/relationships/slide" Target="slide1.xml"/><Relationship Id="rId29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8.svg"/><Relationship Id="rId32" Type="http://schemas.openxmlformats.org/officeDocument/2006/relationships/image" Target="../media/image22.svg"/><Relationship Id="rId37" Type="http://schemas.openxmlformats.org/officeDocument/2006/relationships/slide" Target="slide2.xml"/><Relationship Id="rId5" Type="http://schemas.openxmlformats.org/officeDocument/2006/relationships/image" Target="../media/image2.svg"/><Relationship Id="rId15" Type="http://schemas.openxmlformats.org/officeDocument/2006/relationships/image" Target="../media/image12.svg"/><Relationship Id="rId28" Type="http://schemas.openxmlformats.org/officeDocument/2006/relationships/image" Target="../media/image18.svg"/><Relationship Id="rId36" Type="http://schemas.openxmlformats.org/officeDocument/2006/relationships/slide" Target="slide12.xml"/><Relationship Id="rId10" Type="http://schemas.openxmlformats.org/officeDocument/2006/relationships/image" Target="../media/image4.png"/><Relationship Id="rId19" Type="http://schemas.openxmlformats.org/officeDocument/2006/relationships/image" Target="../media/image16.svg"/><Relationship Id="rId31" Type="http://schemas.openxmlformats.org/officeDocument/2006/relationships/image" Target="../media/image11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6.png"/><Relationship Id="rId22" Type="http://schemas.openxmlformats.org/officeDocument/2006/relationships/image" Target="../media/image9.png"/><Relationship Id="rId30" Type="http://schemas.openxmlformats.org/officeDocument/2006/relationships/image" Target="../media/image20.svg"/><Relationship Id="rId35" Type="http://schemas.openxmlformats.org/officeDocument/2006/relationships/slide" Target="slide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0.svg"/><Relationship Id="rId18" Type="http://schemas.openxmlformats.org/officeDocument/2006/relationships/image" Target="../media/image8.png"/><Relationship Id="rId3" Type="http://schemas.openxmlformats.org/officeDocument/2006/relationships/image" Target="../media/image24.svg"/><Relationship Id="rId21" Type="http://schemas.openxmlformats.org/officeDocument/2006/relationships/slide" Target="slide15.xml"/><Relationship Id="rId34" Type="http://schemas.openxmlformats.org/officeDocument/2006/relationships/slide" Target="slide5.xml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17" Type="http://schemas.openxmlformats.org/officeDocument/2006/relationships/image" Target="../media/image14.svg"/><Relationship Id="rId33" Type="http://schemas.openxmlformats.org/officeDocument/2006/relationships/slide" Target="slide3.xml"/><Relationship Id="rId2" Type="http://schemas.openxmlformats.org/officeDocument/2006/relationships/image" Target="../media/image12.png"/><Relationship Id="rId16" Type="http://schemas.openxmlformats.org/officeDocument/2006/relationships/image" Target="../media/image7.png"/><Relationship Id="rId20" Type="http://schemas.openxmlformats.org/officeDocument/2006/relationships/slide" Target="slide1.xml"/><Relationship Id="rId29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8.svg"/><Relationship Id="rId32" Type="http://schemas.openxmlformats.org/officeDocument/2006/relationships/image" Target="../media/image22.svg"/><Relationship Id="rId37" Type="http://schemas.openxmlformats.org/officeDocument/2006/relationships/slide" Target="slide2.xml"/><Relationship Id="rId5" Type="http://schemas.openxmlformats.org/officeDocument/2006/relationships/image" Target="../media/image2.svg"/><Relationship Id="rId15" Type="http://schemas.openxmlformats.org/officeDocument/2006/relationships/image" Target="../media/image12.svg"/><Relationship Id="rId28" Type="http://schemas.openxmlformats.org/officeDocument/2006/relationships/image" Target="../media/image18.svg"/><Relationship Id="rId36" Type="http://schemas.openxmlformats.org/officeDocument/2006/relationships/slide" Target="slide12.xml"/><Relationship Id="rId10" Type="http://schemas.openxmlformats.org/officeDocument/2006/relationships/image" Target="../media/image4.png"/><Relationship Id="rId19" Type="http://schemas.openxmlformats.org/officeDocument/2006/relationships/image" Target="../media/image16.svg"/><Relationship Id="rId31" Type="http://schemas.openxmlformats.org/officeDocument/2006/relationships/image" Target="../media/image11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6.png"/><Relationship Id="rId22" Type="http://schemas.openxmlformats.org/officeDocument/2006/relationships/image" Target="../media/image9.png"/><Relationship Id="rId30" Type="http://schemas.openxmlformats.org/officeDocument/2006/relationships/image" Target="../media/image20.svg"/><Relationship Id="rId35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xmlns="" id="{ECA353F6-C5A9-4E8A-AE4F-9D4D07BF9099}"/>
              </a:ext>
            </a:extLst>
          </p:cNvPr>
          <p:cNvSpPr/>
          <p:nvPr/>
        </p:nvSpPr>
        <p:spPr>
          <a:xfrm>
            <a:off x="0" y="5704114"/>
            <a:ext cx="12192000" cy="115388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B5C69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948642E9-6359-421B-B220-1EDE0EE66C14}"/>
              </a:ext>
            </a:extLst>
          </p:cNvPr>
          <p:cNvSpPr/>
          <p:nvPr/>
        </p:nvSpPr>
        <p:spPr>
          <a:xfrm>
            <a:off x="-1" y="232229"/>
            <a:ext cx="3280229" cy="5123542"/>
          </a:xfrm>
          <a:custGeom>
            <a:avLst/>
            <a:gdLst>
              <a:gd name="connsiteX0" fmla="*/ 93876 w 3280229"/>
              <a:gd name="connsiteY0" fmla="*/ 0 h 5123542"/>
              <a:gd name="connsiteX1" fmla="*/ 2779953 w 3280229"/>
              <a:gd name="connsiteY1" fmla="*/ 0 h 5123542"/>
              <a:gd name="connsiteX2" fmla="*/ 3280229 w 3280229"/>
              <a:gd name="connsiteY2" fmla="*/ 500276 h 5123542"/>
              <a:gd name="connsiteX3" fmla="*/ 3280229 w 3280229"/>
              <a:gd name="connsiteY3" fmla="*/ 4623266 h 5123542"/>
              <a:gd name="connsiteX4" fmla="*/ 2779953 w 3280229"/>
              <a:gd name="connsiteY4" fmla="*/ 5123542 h 5123542"/>
              <a:gd name="connsiteX5" fmla="*/ 93876 w 3280229"/>
              <a:gd name="connsiteY5" fmla="*/ 5123542 h 5123542"/>
              <a:gd name="connsiteX6" fmla="*/ 0 w 3280229"/>
              <a:gd name="connsiteY6" fmla="*/ 5114079 h 5123542"/>
              <a:gd name="connsiteX7" fmla="*/ 0 w 3280229"/>
              <a:gd name="connsiteY7" fmla="*/ 9464 h 5123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80229" h="5123542">
                <a:moveTo>
                  <a:pt x="93876" y="0"/>
                </a:moveTo>
                <a:lnTo>
                  <a:pt x="2779953" y="0"/>
                </a:lnTo>
                <a:cubicBezTo>
                  <a:pt x="3056248" y="0"/>
                  <a:pt x="3280229" y="223981"/>
                  <a:pt x="3280229" y="500276"/>
                </a:cubicBezTo>
                <a:lnTo>
                  <a:pt x="3280229" y="4623266"/>
                </a:lnTo>
                <a:cubicBezTo>
                  <a:pt x="3280229" y="4899561"/>
                  <a:pt x="3056248" y="5123542"/>
                  <a:pt x="2779953" y="5123542"/>
                </a:cubicBezTo>
                <a:lnTo>
                  <a:pt x="93876" y="5123542"/>
                </a:lnTo>
                <a:lnTo>
                  <a:pt x="0" y="5114079"/>
                </a:lnTo>
                <a:lnTo>
                  <a:pt x="0" y="9464"/>
                </a:lnTo>
                <a:close/>
              </a:path>
            </a:pathLst>
          </a:custGeom>
          <a:solidFill>
            <a:srgbClr val="3B5C6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pic>
        <p:nvPicPr>
          <p:cNvPr id="10" name="Graphic 9" descr="Badge 1 with solid fill">
            <a:extLst>
              <a:ext uri="{FF2B5EF4-FFF2-40B4-BE49-F238E27FC236}">
                <a16:creationId xmlns:a16="http://schemas.microsoft.com/office/drawing/2014/main" xmlns="" id="{B5BCAE1E-EE2A-4FDA-B36F-8CB0136E3B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48255" y="2222317"/>
            <a:ext cx="570800" cy="570800"/>
          </a:xfrm>
          <a:prstGeom prst="rect">
            <a:avLst/>
          </a:prstGeom>
        </p:spPr>
      </p:pic>
      <p:pic>
        <p:nvPicPr>
          <p:cNvPr id="12" name="Graphic 11" descr="Badge with solid fill">
            <a:extLst>
              <a:ext uri="{FF2B5EF4-FFF2-40B4-BE49-F238E27FC236}">
                <a16:creationId xmlns:a16="http://schemas.microsoft.com/office/drawing/2014/main" xmlns="" id="{D23C834C-27AB-47D2-9CDE-F6206CB224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53143" y="2850086"/>
            <a:ext cx="570800" cy="570800"/>
          </a:xfrm>
          <a:prstGeom prst="rect">
            <a:avLst/>
          </a:prstGeom>
        </p:spPr>
      </p:pic>
      <p:pic>
        <p:nvPicPr>
          <p:cNvPr id="14" name="Graphic 13" descr="Badge 3 with solid fill">
            <a:extLst>
              <a:ext uri="{FF2B5EF4-FFF2-40B4-BE49-F238E27FC236}">
                <a16:creationId xmlns:a16="http://schemas.microsoft.com/office/drawing/2014/main" xmlns="" id="{062BF04D-B7EC-41A5-98FE-AC984BA1A71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648255" y="3492369"/>
            <a:ext cx="570800" cy="570800"/>
          </a:xfrm>
          <a:prstGeom prst="rect">
            <a:avLst/>
          </a:prstGeom>
        </p:spPr>
      </p:pic>
      <p:pic>
        <p:nvPicPr>
          <p:cNvPr id="16" name="Graphic 15" descr="Badge 4 with solid fill">
            <a:extLst>
              <a:ext uri="{FF2B5EF4-FFF2-40B4-BE49-F238E27FC236}">
                <a16:creationId xmlns:a16="http://schemas.microsoft.com/office/drawing/2014/main" xmlns="" id="{0AF22CC5-A4A6-4F2A-96BD-A8D11BC0605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648255" y="4134652"/>
            <a:ext cx="570800" cy="570800"/>
          </a:xfrm>
          <a:prstGeom prst="rect">
            <a:avLst/>
          </a:prstGeom>
        </p:spPr>
      </p:pic>
      <p:pic>
        <p:nvPicPr>
          <p:cNvPr id="18" name="Graphic 17" descr="User with solid fill">
            <a:extLst>
              <a:ext uri="{FF2B5EF4-FFF2-40B4-BE49-F238E27FC236}">
                <a16:creationId xmlns:a16="http://schemas.microsoft.com/office/drawing/2014/main" xmlns="" id="{D641B067-6DF5-4223-9678-0166A6A2D80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50022" y="989864"/>
            <a:ext cx="570800" cy="570800"/>
          </a:xfrm>
          <a:prstGeom prst="rect">
            <a:avLst/>
          </a:prstGeom>
        </p:spPr>
      </p:pic>
      <p:pic>
        <p:nvPicPr>
          <p:cNvPr id="20" name="Graphic 19" descr="House with solid fill">
            <a:extLst>
              <a:ext uri="{FF2B5EF4-FFF2-40B4-BE49-F238E27FC236}">
                <a16:creationId xmlns:a16="http://schemas.microsoft.com/office/drawing/2014/main" xmlns="" id="{947F58AF-6FB7-405B-B466-B238121D04C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150025" y="320717"/>
            <a:ext cx="570800" cy="570800"/>
          </a:xfrm>
          <a:prstGeom prst="rect">
            <a:avLst/>
          </a:prstGeom>
        </p:spPr>
      </p:pic>
      <p:pic>
        <p:nvPicPr>
          <p:cNvPr id="22" name="Graphic 21" descr="Record with solid fill">
            <a:extLst>
              <a:ext uri="{FF2B5EF4-FFF2-40B4-BE49-F238E27FC236}">
                <a16:creationId xmlns:a16="http://schemas.microsoft.com/office/drawing/2014/main" xmlns="" id="{BA0BD5F2-BC52-4358-A990-C35B9A9E46F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50022" y="1659011"/>
            <a:ext cx="570800" cy="570800"/>
          </a:xfrm>
          <a:prstGeom prst="rect">
            <a:avLst/>
          </a:prstGeom>
        </p:spPr>
      </p:pic>
      <p:pic>
        <p:nvPicPr>
          <p:cNvPr id="24" name="Graphic 23" descr="Exit with solid fill">
            <a:extLst>
              <a:ext uri="{FF2B5EF4-FFF2-40B4-BE49-F238E27FC236}">
                <a16:creationId xmlns:a16="http://schemas.microsoft.com/office/drawing/2014/main" xmlns="" id="{CB2BC8CF-28EA-4A36-88BD-777E4C5A1E66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150022" y="4652276"/>
            <a:ext cx="570800" cy="570800"/>
          </a:xfrm>
          <a:prstGeom prst="rect">
            <a:avLst/>
          </a:prstGeom>
        </p:spPr>
      </p:pic>
      <p:sp>
        <p:nvSpPr>
          <p:cNvPr id="25" name="TextBox 24">
            <a:hlinkClick r:id="rId18" action="ppaction://hlinksldjump"/>
            <a:extLst>
              <a:ext uri="{FF2B5EF4-FFF2-40B4-BE49-F238E27FC236}">
                <a16:creationId xmlns:a16="http://schemas.microsoft.com/office/drawing/2014/main" xmlns="" id="{1A354389-6CE5-47C8-A7DC-A7F874456D68}"/>
              </a:ext>
            </a:extLst>
          </p:cNvPr>
          <p:cNvSpPr txBox="1"/>
          <p:nvPr/>
        </p:nvSpPr>
        <p:spPr>
          <a:xfrm>
            <a:off x="698719" y="508472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HOME</a:t>
            </a:r>
          </a:p>
        </p:txBody>
      </p:sp>
      <p:sp>
        <p:nvSpPr>
          <p:cNvPr id="26" name="TextBox 25">
            <a:hlinkClick r:id="rId19" action="ppaction://hlinksldjump"/>
            <a:extLst>
              <a:ext uri="{FF2B5EF4-FFF2-40B4-BE49-F238E27FC236}">
                <a16:creationId xmlns:a16="http://schemas.microsoft.com/office/drawing/2014/main" xmlns="" id="{3686914A-5692-4C6B-892A-E24A6627BA84}"/>
              </a:ext>
            </a:extLst>
          </p:cNvPr>
          <p:cNvSpPr txBox="1"/>
          <p:nvPr/>
        </p:nvSpPr>
        <p:spPr>
          <a:xfrm>
            <a:off x="698719" y="1154047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ORACLE?</a:t>
            </a:r>
            <a:endParaRPr lang="en-PH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28" name="TextBox 27">
            <a:hlinkClick r:id="rId20" action="ppaction://hlinksldjump"/>
            <a:extLst>
              <a:ext uri="{FF2B5EF4-FFF2-40B4-BE49-F238E27FC236}">
                <a16:creationId xmlns:a16="http://schemas.microsoft.com/office/drawing/2014/main" xmlns="" id="{BC68E162-B301-423D-8BF5-92DEDD81A3CC}"/>
              </a:ext>
            </a:extLst>
          </p:cNvPr>
          <p:cNvSpPr txBox="1"/>
          <p:nvPr/>
        </p:nvSpPr>
        <p:spPr>
          <a:xfrm>
            <a:off x="698719" y="482592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EXIT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xmlns="" id="{F33870AB-86C1-4A68-953C-2ADAD3E97649}"/>
              </a:ext>
            </a:extLst>
          </p:cNvPr>
          <p:cNvSpPr/>
          <p:nvPr/>
        </p:nvSpPr>
        <p:spPr>
          <a:xfrm>
            <a:off x="720822" y="5946100"/>
            <a:ext cx="687387" cy="687387"/>
          </a:xfrm>
          <a:prstGeom prst="roundRect">
            <a:avLst/>
          </a:prstGeom>
          <a:solidFill>
            <a:srgbClr val="B4CF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43D183F4-496A-46D9-95BE-88128AEDB098}"/>
              </a:ext>
            </a:extLst>
          </p:cNvPr>
          <p:cNvSpPr txBox="1"/>
          <p:nvPr/>
        </p:nvSpPr>
        <p:spPr>
          <a:xfrm>
            <a:off x="1389934" y="598283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ORACLE COMPANY</a:t>
            </a:r>
            <a:endParaRPr lang="en-PH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2EEA1A00-2EA2-4E6F-AAEF-CC5DE3C8C2D3}"/>
              </a:ext>
            </a:extLst>
          </p:cNvPr>
          <p:cNvSpPr txBox="1"/>
          <p:nvPr/>
        </p:nvSpPr>
        <p:spPr>
          <a:xfrm>
            <a:off x="1408209" y="6265330"/>
            <a:ext cx="2406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600" dirty="0" smtClean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By SRENNOU Mohamed</a:t>
            </a:r>
            <a:endParaRPr lang="en-PH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9" name="Graphic 38" descr="Play with solid fill">
            <a:extLst>
              <a:ext uri="{FF2B5EF4-FFF2-40B4-BE49-F238E27FC236}">
                <a16:creationId xmlns:a16="http://schemas.microsoft.com/office/drawing/2014/main" xmlns="" id="{018AC64D-9607-4A1E-9EA3-ECA0E60BFCCE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6"/>
              </a:ext>
            </a:extLst>
          </a:blip>
          <a:stretch>
            <a:fillRect/>
          </a:stretch>
        </p:blipFill>
        <p:spPr>
          <a:xfrm>
            <a:off x="8016256" y="5901096"/>
            <a:ext cx="499889" cy="499889"/>
          </a:xfrm>
          <a:prstGeom prst="rect">
            <a:avLst/>
          </a:prstGeom>
        </p:spPr>
      </p:pic>
      <p:pic>
        <p:nvPicPr>
          <p:cNvPr id="41" name="Graphic 40" descr="Beginning with solid fill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xmlns="" id="{FACD47CB-73AB-4CBB-B66F-C1D03CBD332D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8"/>
              </a:ext>
            </a:extLst>
          </a:blip>
          <a:stretch>
            <a:fillRect/>
          </a:stretch>
        </p:blipFill>
        <p:spPr>
          <a:xfrm>
            <a:off x="6300215" y="5901096"/>
            <a:ext cx="499889" cy="499889"/>
          </a:xfrm>
          <a:prstGeom prst="rect">
            <a:avLst/>
          </a:prstGeom>
        </p:spPr>
      </p:pic>
      <p:pic>
        <p:nvPicPr>
          <p:cNvPr id="43" name="Graphic 42" descr="End with solid fill">
            <a:hlinkClick r:id="" action="ppaction://hlinkshowjump?jump=nextslide"/>
            <a:extLst>
              <a:ext uri="{FF2B5EF4-FFF2-40B4-BE49-F238E27FC236}">
                <a16:creationId xmlns:a16="http://schemas.microsoft.com/office/drawing/2014/main" xmlns="" id="{DFE9B464-C743-4FD4-8C1A-BCA12FFD48BE}"/>
              </a:ext>
            </a:extLst>
          </p:cNvPr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0"/>
              </a:ext>
            </a:extLst>
          </a:blip>
          <a:stretch>
            <a:fillRect/>
          </a:stretch>
        </p:blipFill>
        <p:spPr>
          <a:xfrm>
            <a:off x="9854183" y="5901096"/>
            <a:ext cx="499889" cy="499889"/>
          </a:xfrm>
          <a:prstGeom prst="rect">
            <a:avLst/>
          </a:prstGeom>
        </p:spPr>
      </p:pic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xmlns="" id="{20E7AE7E-4779-4951-8A5F-7DB24BDA4F8F}"/>
              </a:ext>
            </a:extLst>
          </p:cNvPr>
          <p:cNvSpPr/>
          <p:nvPr/>
        </p:nvSpPr>
        <p:spPr>
          <a:xfrm>
            <a:off x="6882215" y="232229"/>
            <a:ext cx="4059117" cy="383045"/>
          </a:xfrm>
          <a:prstGeom prst="roundRect">
            <a:avLst>
              <a:gd name="adj" fmla="val 50000"/>
            </a:avLst>
          </a:prstGeom>
          <a:solidFill>
            <a:srgbClr val="3B5C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46" name="Graphic 45" descr="Magnifying glass with solid fill">
            <a:extLst>
              <a:ext uri="{FF2B5EF4-FFF2-40B4-BE49-F238E27FC236}">
                <a16:creationId xmlns:a16="http://schemas.microsoft.com/office/drawing/2014/main" xmlns="" id="{5ED64855-8755-442F-A957-29C7FDF798EB}"/>
              </a:ext>
            </a:extLst>
          </p:cNvPr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2"/>
              </a:ext>
            </a:extLst>
          </a:blip>
          <a:stretch>
            <a:fillRect/>
          </a:stretch>
        </p:blipFill>
        <p:spPr>
          <a:xfrm>
            <a:off x="10457543" y="232229"/>
            <a:ext cx="346398" cy="346398"/>
          </a:xfrm>
          <a:prstGeom prst="rect">
            <a:avLst/>
          </a:prstGeom>
        </p:spPr>
      </p:pic>
      <p:pic>
        <p:nvPicPr>
          <p:cNvPr id="1028" name="Picture 4" descr="Oracle Logo"/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606" y="2160015"/>
            <a:ext cx="7440181" cy="97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68">
            <a:extLst>
              <a:ext uri="{FF2B5EF4-FFF2-40B4-BE49-F238E27FC236}">
                <a16:creationId xmlns:a16="http://schemas.microsoft.com/office/drawing/2014/main" xmlns="" id="{EDB2CDE6-5037-4D0B-8D07-8A1F508A5AC0}"/>
              </a:ext>
            </a:extLst>
          </p:cNvPr>
          <p:cNvSpPr txBox="1"/>
          <p:nvPr/>
        </p:nvSpPr>
        <p:spPr>
          <a:xfrm>
            <a:off x="698719" y="179547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SWOT</a:t>
            </a:r>
            <a:endParaRPr lang="en-PH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37" name="TextBox 70">
            <a:hlinkClick r:id="rId34" action="ppaction://hlinksldjump"/>
            <a:extLst>
              <a:ext uri="{FF2B5EF4-FFF2-40B4-BE49-F238E27FC236}">
                <a16:creationId xmlns:a16="http://schemas.microsoft.com/office/drawing/2014/main" xmlns="" id="{8B695859-B168-46E5-8CAD-E2BC70CEAD40}"/>
              </a:ext>
            </a:extLst>
          </p:cNvPr>
          <p:cNvSpPr txBox="1"/>
          <p:nvPr/>
        </p:nvSpPr>
        <p:spPr>
          <a:xfrm>
            <a:off x="1196953" y="2354016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STRENGTHS</a:t>
            </a:r>
            <a:endParaRPr lang="en-PH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38" name="TextBox 71">
            <a:hlinkClick r:id="rId35" action="ppaction://hlinksldjump"/>
            <a:extLst>
              <a:ext uri="{FF2B5EF4-FFF2-40B4-BE49-F238E27FC236}">
                <a16:creationId xmlns:a16="http://schemas.microsoft.com/office/drawing/2014/main" xmlns="" id="{22DA6626-D857-4F81-AA8E-4532974824D0}"/>
              </a:ext>
            </a:extLst>
          </p:cNvPr>
          <p:cNvSpPr txBox="1"/>
          <p:nvPr/>
        </p:nvSpPr>
        <p:spPr>
          <a:xfrm>
            <a:off x="1196953" y="2948866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WEAKNESSES</a:t>
            </a:r>
            <a:endParaRPr lang="en-PH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40" name="TextBox 72">
            <a:hlinkClick r:id="rId36" action="ppaction://hlinksldjump"/>
            <a:extLst>
              <a:ext uri="{FF2B5EF4-FFF2-40B4-BE49-F238E27FC236}">
                <a16:creationId xmlns:a16="http://schemas.microsoft.com/office/drawing/2014/main" xmlns="" id="{F2333B72-AC55-40C2-999D-06F50E737FBD}"/>
              </a:ext>
            </a:extLst>
          </p:cNvPr>
          <p:cNvSpPr txBox="1"/>
          <p:nvPr/>
        </p:nvSpPr>
        <p:spPr>
          <a:xfrm>
            <a:off x="1196953" y="360890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OPPORTUNITIES</a:t>
            </a:r>
            <a:endParaRPr lang="en-PH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42" name="TextBox 73">
            <a:hlinkClick r:id="rId37" action="ppaction://hlinksldjump"/>
            <a:extLst>
              <a:ext uri="{FF2B5EF4-FFF2-40B4-BE49-F238E27FC236}">
                <a16:creationId xmlns:a16="http://schemas.microsoft.com/office/drawing/2014/main" xmlns="" id="{CA9E83A2-D302-46CF-AAF6-DBB816E82E51}"/>
              </a:ext>
            </a:extLst>
          </p:cNvPr>
          <p:cNvSpPr txBox="1"/>
          <p:nvPr/>
        </p:nvSpPr>
        <p:spPr>
          <a:xfrm>
            <a:off x="1196953" y="426894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THREATS</a:t>
            </a:r>
            <a:endParaRPr lang="en-PH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93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xmlns="" id="{ECA353F6-C5A9-4E8A-AE4F-9D4D07BF9099}"/>
              </a:ext>
            </a:extLst>
          </p:cNvPr>
          <p:cNvSpPr/>
          <p:nvPr/>
        </p:nvSpPr>
        <p:spPr>
          <a:xfrm>
            <a:off x="0" y="5704114"/>
            <a:ext cx="12192000" cy="115388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B5C69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xmlns="" id="{F33870AB-86C1-4A68-953C-2ADAD3E97649}"/>
              </a:ext>
            </a:extLst>
          </p:cNvPr>
          <p:cNvSpPr/>
          <p:nvPr/>
        </p:nvSpPr>
        <p:spPr>
          <a:xfrm>
            <a:off x="720822" y="5946100"/>
            <a:ext cx="687387" cy="687387"/>
          </a:xfrm>
          <a:prstGeom prst="roundRect">
            <a:avLst/>
          </a:prstGeom>
          <a:solidFill>
            <a:srgbClr val="B4CF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xmlns="" id="{20E7AE7E-4779-4951-8A5F-7DB24BDA4F8F}"/>
              </a:ext>
            </a:extLst>
          </p:cNvPr>
          <p:cNvSpPr/>
          <p:nvPr/>
        </p:nvSpPr>
        <p:spPr>
          <a:xfrm>
            <a:off x="6882215" y="232229"/>
            <a:ext cx="4059117" cy="383045"/>
          </a:xfrm>
          <a:prstGeom prst="roundRect">
            <a:avLst>
              <a:gd name="adj" fmla="val 50000"/>
            </a:avLst>
          </a:prstGeom>
          <a:solidFill>
            <a:srgbClr val="3B5C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46" name="Graphic 45" descr="Magnifying glass with solid fill">
            <a:extLst>
              <a:ext uri="{FF2B5EF4-FFF2-40B4-BE49-F238E27FC236}">
                <a16:creationId xmlns:a16="http://schemas.microsoft.com/office/drawing/2014/main" xmlns="" id="{5ED64855-8755-442F-A957-29C7FDF798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457543" y="232229"/>
            <a:ext cx="346398" cy="34639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A6763809-95EF-479F-BACE-9783F2783E33}"/>
              </a:ext>
            </a:extLst>
          </p:cNvPr>
          <p:cNvSpPr txBox="1"/>
          <p:nvPr/>
        </p:nvSpPr>
        <p:spPr>
          <a:xfrm>
            <a:off x="6406629" y="1195309"/>
            <a:ext cx="529930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400" dirty="0" smtClean="0">
                <a:solidFill>
                  <a:srgbClr val="B4CFB0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BUSINESS-TO-COSUMER SERVICE</a:t>
            </a:r>
            <a:endParaRPr lang="en-PH" sz="4400" dirty="0">
              <a:solidFill>
                <a:srgbClr val="B4CFB0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grpSp>
        <p:nvGrpSpPr>
          <p:cNvPr id="50" name="Google Shape;12967;p82">
            <a:extLst>
              <a:ext uri="{FF2B5EF4-FFF2-40B4-BE49-F238E27FC236}">
                <a16:creationId xmlns:a16="http://schemas.microsoft.com/office/drawing/2014/main" xmlns="" id="{5FDEC10F-EE3A-4B24-86CE-E6836696C25A}"/>
              </a:ext>
            </a:extLst>
          </p:cNvPr>
          <p:cNvGrpSpPr/>
          <p:nvPr/>
        </p:nvGrpSpPr>
        <p:grpSpPr>
          <a:xfrm>
            <a:off x="3659092" y="1659011"/>
            <a:ext cx="2762148" cy="2760064"/>
            <a:chOff x="1413250" y="2680675"/>
            <a:chExt cx="297750" cy="297525"/>
          </a:xfrm>
          <a:solidFill>
            <a:srgbClr val="B4CFB0"/>
          </a:solidFill>
        </p:grpSpPr>
        <p:sp>
          <p:nvSpPr>
            <p:cNvPr id="51" name="Google Shape;12968;p82">
              <a:extLst>
                <a:ext uri="{FF2B5EF4-FFF2-40B4-BE49-F238E27FC236}">
                  <a16:creationId xmlns:a16="http://schemas.microsoft.com/office/drawing/2014/main" xmlns="" id="{76E693DF-44B4-4602-B9A0-68A486F9B7A2}"/>
                </a:ext>
              </a:extLst>
            </p:cNvPr>
            <p:cNvSpPr/>
            <p:nvPr/>
          </p:nvSpPr>
          <p:spPr>
            <a:xfrm>
              <a:off x="1413250" y="2680675"/>
              <a:ext cx="297750" cy="297525"/>
            </a:xfrm>
            <a:custGeom>
              <a:avLst/>
              <a:gdLst/>
              <a:ahLst/>
              <a:cxnLst/>
              <a:rect l="l" t="t" r="r" b="b"/>
              <a:pathLst>
                <a:path w="11910" h="11901" extrusionOk="0">
                  <a:moveTo>
                    <a:pt x="10460" y="1418"/>
                  </a:moveTo>
                  <a:lnTo>
                    <a:pt x="10460" y="7719"/>
                  </a:lnTo>
                  <a:lnTo>
                    <a:pt x="1387" y="7719"/>
                  </a:lnTo>
                  <a:lnTo>
                    <a:pt x="1387" y="1418"/>
                  </a:lnTo>
                  <a:close/>
                  <a:moveTo>
                    <a:pt x="5577" y="8380"/>
                  </a:moveTo>
                  <a:lnTo>
                    <a:pt x="5577" y="9105"/>
                  </a:lnTo>
                  <a:lnTo>
                    <a:pt x="5167" y="9105"/>
                  </a:lnTo>
                  <a:lnTo>
                    <a:pt x="5451" y="8380"/>
                  </a:lnTo>
                  <a:close/>
                  <a:moveTo>
                    <a:pt x="6396" y="8380"/>
                  </a:moveTo>
                  <a:lnTo>
                    <a:pt x="6679" y="9105"/>
                  </a:lnTo>
                  <a:lnTo>
                    <a:pt x="6270" y="9105"/>
                  </a:lnTo>
                  <a:lnTo>
                    <a:pt x="6270" y="8380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47"/>
                  </a:cubicBezTo>
                  <a:lnTo>
                    <a:pt x="5608" y="725"/>
                  </a:lnTo>
                  <a:lnTo>
                    <a:pt x="378" y="725"/>
                  </a:lnTo>
                  <a:cubicBezTo>
                    <a:pt x="158" y="725"/>
                    <a:pt x="0" y="882"/>
                    <a:pt x="0" y="1071"/>
                  </a:cubicBezTo>
                  <a:cubicBezTo>
                    <a:pt x="0" y="1260"/>
                    <a:pt x="158" y="1418"/>
                    <a:pt x="378" y="1418"/>
                  </a:cubicBezTo>
                  <a:lnTo>
                    <a:pt x="725" y="1418"/>
                  </a:lnTo>
                  <a:lnTo>
                    <a:pt x="725" y="7719"/>
                  </a:lnTo>
                  <a:lnTo>
                    <a:pt x="378" y="7719"/>
                  </a:lnTo>
                  <a:cubicBezTo>
                    <a:pt x="189" y="7719"/>
                    <a:pt x="32" y="7876"/>
                    <a:pt x="32" y="8097"/>
                  </a:cubicBezTo>
                  <a:cubicBezTo>
                    <a:pt x="32" y="8286"/>
                    <a:pt x="189" y="8443"/>
                    <a:pt x="378" y="8443"/>
                  </a:cubicBezTo>
                  <a:lnTo>
                    <a:pt x="4758" y="8443"/>
                  </a:lnTo>
                  <a:lnTo>
                    <a:pt x="3560" y="11436"/>
                  </a:lnTo>
                  <a:cubicBezTo>
                    <a:pt x="3497" y="11625"/>
                    <a:pt x="3560" y="11814"/>
                    <a:pt x="3749" y="11877"/>
                  </a:cubicBezTo>
                  <a:cubicBezTo>
                    <a:pt x="3803" y="11893"/>
                    <a:pt x="3855" y="11901"/>
                    <a:pt x="3903" y="11901"/>
                  </a:cubicBezTo>
                  <a:cubicBezTo>
                    <a:pt x="4052" y="11901"/>
                    <a:pt x="4167" y="11824"/>
                    <a:pt x="4191" y="11657"/>
                  </a:cubicBezTo>
                  <a:lnTo>
                    <a:pt x="4947" y="9830"/>
                  </a:lnTo>
                  <a:lnTo>
                    <a:pt x="5608" y="9830"/>
                  </a:lnTo>
                  <a:lnTo>
                    <a:pt x="5608" y="10838"/>
                  </a:lnTo>
                  <a:cubicBezTo>
                    <a:pt x="5608" y="11027"/>
                    <a:pt x="5766" y="11184"/>
                    <a:pt x="5955" y="11184"/>
                  </a:cubicBezTo>
                  <a:cubicBezTo>
                    <a:pt x="6175" y="11184"/>
                    <a:pt x="6333" y="11027"/>
                    <a:pt x="6333" y="10838"/>
                  </a:cubicBezTo>
                  <a:lnTo>
                    <a:pt x="6333" y="9830"/>
                  </a:lnTo>
                  <a:lnTo>
                    <a:pt x="6995" y="9830"/>
                  </a:lnTo>
                  <a:lnTo>
                    <a:pt x="7751" y="11657"/>
                  </a:lnTo>
                  <a:cubicBezTo>
                    <a:pt x="7798" y="11824"/>
                    <a:pt x="7918" y="11901"/>
                    <a:pt x="8042" y="11901"/>
                  </a:cubicBezTo>
                  <a:cubicBezTo>
                    <a:pt x="8082" y="11901"/>
                    <a:pt x="8122" y="11893"/>
                    <a:pt x="8160" y="11877"/>
                  </a:cubicBezTo>
                  <a:cubicBezTo>
                    <a:pt x="8381" y="11783"/>
                    <a:pt x="8444" y="11594"/>
                    <a:pt x="8381" y="11436"/>
                  </a:cubicBezTo>
                  <a:lnTo>
                    <a:pt x="7184" y="8443"/>
                  </a:lnTo>
                  <a:lnTo>
                    <a:pt x="11563" y="8443"/>
                  </a:lnTo>
                  <a:cubicBezTo>
                    <a:pt x="11752" y="8443"/>
                    <a:pt x="11909" y="8286"/>
                    <a:pt x="11909" y="8097"/>
                  </a:cubicBezTo>
                  <a:cubicBezTo>
                    <a:pt x="11909" y="7876"/>
                    <a:pt x="11752" y="7719"/>
                    <a:pt x="11563" y="7719"/>
                  </a:cubicBezTo>
                  <a:lnTo>
                    <a:pt x="11185" y="7719"/>
                  </a:lnTo>
                  <a:lnTo>
                    <a:pt x="11185" y="1418"/>
                  </a:lnTo>
                  <a:lnTo>
                    <a:pt x="11563" y="1418"/>
                  </a:lnTo>
                  <a:cubicBezTo>
                    <a:pt x="11752" y="1418"/>
                    <a:pt x="11909" y="1260"/>
                    <a:pt x="11909" y="1071"/>
                  </a:cubicBezTo>
                  <a:cubicBezTo>
                    <a:pt x="11909" y="882"/>
                    <a:pt x="11752" y="725"/>
                    <a:pt x="11563" y="725"/>
                  </a:cubicBezTo>
                  <a:lnTo>
                    <a:pt x="6301" y="725"/>
                  </a:lnTo>
                  <a:lnTo>
                    <a:pt x="6301" y="347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2969;p82">
              <a:extLst>
                <a:ext uri="{FF2B5EF4-FFF2-40B4-BE49-F238E27FC236}">
                  <a16:creationId xmlns:a16="http://schemas.microsoft.com/office/drawing/2014/main" xmlns="" id="{2D80F29F-70DC-4A38-A110-37220C5CCD81}"/>
                </a:ext>
              </a:extLst>
            </p:cNvPr>
            <p:cNvSpPr/>
            <p:nvPr/>
          </p:nvSpPr>
          <p:spPr>
            <a:xfrm>
              <a:off x="1465225" y="2805100"/>
              <a:ext cx="52800" cy="52025"/>
            </a:xfrm>
            <a:custGeom>
              <a:avLst/>
              <a:gdLst/>
              <a:ahLst/>
              <a:cxnLst/>
              <a:rect l="l" t="t" r="r" b="b"/>
              <a:pathLst>
                <a:path w="2112" h="2081" extrusionOk="0">
                  <a:moveTo>
                    <a:pt x="1387" y="663"/>
                  </a:moveTo>
                  <a:lnTo>
                    <a:pt x="1387" y="1387"/>
                  </a:lnTo>
                  <a:lnTo>
                    <a:pt x="694" y="1387"/>
                  </a:lnTo>
                  <a:lnTo>
                    <a:pt x="694" y="663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34"/>
                  </a:lnTo>
                  <a:cubicBezTo>
                    <a:pt x="1" y="1923"/>
                    <a:pt x="158" y="2080"/>
                    <a:pt x="347" y="2080"/>
                  </a:cubicBezTo>
                  <a:lnTo>
                    <a:pt x="1765" y="2080"/>
                  </a:lnTo>
                  <a:cubicBezTo>
                    <a:pt x="1954" y="2080"/>
                    <a:pt x="2112" y="1923"/>
                    <a:pt x="2112" y="1734"/>
                  </a:cubicBezTo>
                  <a:lnTo>
                    <a:pt x="2112" y="347"/>
                  </a:lnTo>
                  <a:cubicBezTo>
                    <a:pt x="2112" y="158"/>
                    <a:pt x="1954" y="1"/>
                    <a:pt x="17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2970;p82">
              <a:extLst>
                <a:ext uri="{FF2B5EF4-FFF2-40B4-BE49-F238E27FC236}">
                  <a16:creationId xmlns:a16="http://schemas.microsoft.com/office/drawing/2014/main" xmlns="" id="{B05ED732-B9BB-4652-91B4-5B7995C25BB4}"/>
                </a:ext>
              </a:extLst>
            </p:cNvPr>
            <p:cNvSpPr/>
            <p:nvPr/>
          </p:nvSpPr>
          <p:spPr>
            <a:xfrm>
              <a:off x="1535325" y="2769675"/>
              <a:ext cx="52800" cy="87450"/>
            </a:xfrm>
            <a:custGeom>
              <a:avLst/>
              <a:gdLst/>
              <a:ahLst/>
              <a:cxnLst/>
              <a:rect l="l" t="t" r="r" b="b"/>
              <a:pathLst>
                <a:path w="2112" h="3498" extrusionOk="0">
                  <a:moveTo>
                    <a:pt x="1387" y="662"/>
                  </a:moveTo>
                  <a:lnTo>
                    <a:pt x="1387" y="2741"/>
                  </a:lnTo>
                  <a:lnTo>
                    <a:pt x="694" y="2741"/>
                  </a:lnTo>
                  <a:lnTo>
                    <a:pt x="694" y="662"/>
                  </a:ln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3151"/>
                  </a:lnTo>
                  <a:cubicBezTo>
                    <a:pt x="1" y="3340"/>
                    <a:pt x="158" y="3497"/>
                    <a:pt x="379" y="3497"/>
                  </a:cubicBezTo>
                  <a:lnTo>
                    <a:pt x="1733" y="3497"/>
                  </a:lnTo>
                  <a:lnTo>
                    <a:pt x="1733" y="3466"/>
                  </a:lnTo>
                  <a:cubicBezTo>
                    <a:pt x="1954" y="3466"/>
                    <a:pt x="2112" y="3308"/>
                    <a:pt x="2112" y="3119"/>
                  </a:cubicBezTo>
                  <a:lnTo>
                    <a:pt x="2112" y="347"/>
                  </a:lnTo>
                  <a:cubicBezTo>
                    <a:pt x="2112" y="158"/>
                    <a:pt x="1954" y="0"/>
                    <a:pt x="17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971;p82">
              <a:extLst>
                <a:ext uri="{FF2B5EF4-FFF2-40B4-BE49-F238E27FC236}">
                  <a16:creationId xmlns:a16="http://schemas.microsoft.com/office/drawing/2014/main" xmlns="" id="{3C38D33B-976B-48D7-AB99-ACCF80D50EAB}"/>
                </a:ext>
              </a:extLst>
            </p:cNvPr>
            <p:cNvSpPr/>
            <p:nvPr/>
          </p:nvSpPr>
          <p:spPr>
            <a:xfrm>
              <a:off x="1604650" y="2733425"/>
              <a:ext cx="52775" cy="122900"/>
            </a:xfrm>
            <a:custGeom>
              <a:avLst/>
              <a:gdLst/>
              <a:ahLst/>
              <a:cxnLst/>
              <a:rect l="l" t="t" r="r" b="b"/>
              <a:pathLst>
                <a:path w="2111" h="4916" extrusionOk="0">
                  <a:moveTo>
                    <a:pt x="1418" y="726"/>
                  </a:moveTo>
                  <a:lnTo>
                    <a:pt x="1418" y="4254"/>
                  </a:lnTo>
                  <a:lnTo>
                    <a:pt x="725" y="4254"/>
                  </a:lnTo>
                  <a:lnTo>
                    <a:pt x="725" y="726"/>
                  </a:lnTo>
                  <a:close/>
                  <a:moveTo>
                    <a:pt x="347" y="1"/>
                  </a:moveTo>
                  <a:cubicBezTo>
                    <a:pt x="158" y="1"/>
                    <a:pt x="0" y="159"/>
                    <a:pt x="0" y="348"/>
                  </a:cubicBezTo>
                  <a:lnTo>
                    <a:pt x="0" y="4569"/>
                  </a:lnTo>
                  <a:cubicBezTo>
                    <a:pt x="0" y="4758"/>
                    <a:pt x="158" y="4916"/>
                    <a:pt x="347" y="4916"/>
                  </a:cubicBezTo>
                  <a:lnTo>
                    <a:pt x="1764" y="4916"/>
                  </a:lnTo>
                  <a:cubicBezTo>
                    <a:pt x="1953" y="4916"/>
                    <a:pt x="2111" y="4758"/>
                    <a:pt x="2111" y="4569"/>
                  </a:cubicBezTo>
                  <a:lnTo>
                    <a:pt x="2111" y="348"/>
                  </a:lnTo>
                  <a:cubicBezTo>
                    <a:pt x="2111" y="159"/>
                    <a:pt x="1953" y="1"/>
                    <a:pt x="176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DC9D7E1-D3B2-4FC7-9E0C-FF9808FCEBF7}"/>
              </a:ext>
            </a:extLst>
          </p:cNvPr>
          <p:cNvSpPr txBox="1"/>
          <p:nvPr/>
        </p:nvSpPr>
        <p:spPr>
          <a:xfrm>
            <a:off x="6903564" y="2912050"/>
            <a:ext cx="41365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Oracle can work towards tapping the huge internet and data penetration and come-up with B2C </a:t>
            </a:r>
            <a:r>
              <a:rPr lang="en-US" dirty="0" smtClean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solutions</a:t>
            </a:r>
            <a:endParaRPr lang="en-PH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xmlns="" id="{0CE7F81A-FA14-4A8B-9E4A-8F0881D7CF2F}"/>
              </a:ext>
            </a:extLst>
          </p:cNvPr>
          <p:cNvSpPr/>
          <p:nvPr/>
        </p:nvSpPr>
        <p:spPr>
          <a:xfrm>
            <a:off x="-1" y="232229"/>
            <a:ext cx="3280229" cy="5123542"/>
          </a:xfrm>
          <a:custGeom>
            <a:avLst/>
            <a:gdLst>
              <a:gd name="connsiteX0" fmla="*/ 93876 w 3280229"/>
              <a:gd name="connsiteY0" fmla="*/ 0 h 5123542"/>
              <a:gd name="connsiteX1" fmla="*/ 2779953 w 3280229"/>
              <a:gd name="connsiteY1" fmla="*/ 0 h 5123542"/>
              <a:gd name="connsiteX2" fmla="*/ 3280229 w 3280229"/>
              <a:gd name="connsiteY2" fmla="*/ 500276 h 5123542"/>
              <a:gd name="connsiteX3" fmla="*/ 3280229 w 3280229"/>
              <a:gd name="connsiteY3" fmla="*/ 4623266 h 5123542"/>
              <a:gd name="connsiteX4" fmla="*/ 2779953 w 3280229"/>
              <a:gd name="connsiteY4" fmla="*/ 5123542 h 5123542"/>
              <a:gd name="connsiteX5" fmla="*/ 93876 w 3280229"/>
              <a:gd name="connsiteY5" fmla="*/ 5123542 h 5123542"/>
              <a:gd name="connsiteX6" fmla="*/ 0 w 3280229"/>
              <a:gd name="connsiteY6" fmla="*/ 5114079 h 5123542"/>
              <a:gd name="connsiteX7" fmla="*/ 0 w 3280229"/>
              <a:gd name="connsiteY7" fmla="*/ 9464 h 5123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80229" h="5123542">
                <a:moveTo>
                  <a:pt x="93876" y="0"/>
                </a:moveTo>
                <a:lnTo>
                  <a:pt x="2779953" y="0"/>
                </a:lnTo>
                <a:cubicBezTo>
                  <a:pt x="3056248" y="0"/>
                  <a:pt x="3280229" y="223981"/>
                  <a:pt x="3280229" y="500276"/>
                </a:cubicBezTo>
                <a:lnTo>
                  <a:pt x="3280229" y="4623266"/>
                </a:lnTo>
                <a:cubicBezTo>
                  <a:pt x="3280229" y="4899561"/>
                  <a:pt x="3056248" y="5123542"/>
                  <a:pt x="2779953" y="5123542"/>
                </a:cubicBezTo>
                <a:lnTo>
                  <a:pt x="93876" y="5123542"/>
                </a:lnTo>
                <a:lnTo>
                  <a:pt x="0" y="5114079"/>
                </a:lnTo>
                <a:lnTo>
                  <a:pt x="0" y="9464"/>
                </a:lnTo>
                <a:close/>
              </a:path>
            </a:pathLst>
          </a:custGeom>
          <a:solidFill>
            <a:srgbClr val="3B5C6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pic>
        <p:nvPicPr>
          <p:cNvPr id="56" name="Graphic 55" descr="Badge 1 with solid fill">
            <a:extLst>
              <a:ext uri="{FF2B5EF4-FFF2-40B4-BE49-F238E27FC236}">
                <a16:creationId xmlns:a16="http://schemas.microsoft.com/office/drawing/2014/main" xmlns="" id="{27D28F45-4059-4560-BDC2-945D7A6119B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48255" y="2222317"/>
            <a:ext cx="570800" cy="570800"/>
          </a:xfrm>
          <a:prstGeom prst="rect">
            <a:avLst/>
          </a:prstGeom>
        </p:spPr>
      </p:pic>
      <p:pic>
        <p:nvPicPr>
          <p:cNvPr id="57" name="Graphic 56" descr="Badge with solid fill">
            <a:extLst>
              <a:ext uri="{FF2B5EF4-FFF2-40B4-BE49-F238E27FC236}">
                <a16:creationId xmlns:a16="http://schemas.microsoft.com/office/drawing/2014/main" xmlns="" id="{330CB431-52DA-4177-8759-1E5F45E0431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653143" y="2850086"/>
            <a:ext cx="570800" cy="570800"/>
          </a:xfrm>
          <a:prstGeom prst="rect">
            <a:avLst/>
          </a:prstGeom>
        </p:spPr>
      </p:pic>
      <p:pic>
        <p:nvPicPr>
          <p:cNvPr id="58" name="Graphic 57" descr="Badge 3 with solid fill">
            <a:extLst>
              <a:ext uri="{FF2B5EF4-FFF2-40B4-BE49-F238E27FC236}">
                <a16:creationId xmlns:a16="http://schemas.microsoft.com/office/drawing/2014/main" xmlns="" id="{0FCCEDAE-B2CF-4F94-A694-5083299CAA7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648255" y="3492369"/>
            <a:ext cx="570800" cy="570800"/>
          </a:xfrm>
          <a:prstGeom prst="rect">
            <a:avLst/>
          </a:prstGeom>
        </p:spPr>
      </p:pic>
      <p:pic>
        <p:nvPicPr>
          <p:cNvPr id="59" name="Graphic 58" descr="Badge 4 with solid fill">
            <a:extLst>
              <a:ext uri="{FF2B5EF4-FFF2-40B4-BE49-F238E27FC236}">
                <a16:creationId xmlns:a16="http://schemas.microsoft.com/office/drawing/2014/main" xmlns="" id="{A97D74FE-C581-4278-987E-3C7A2A86D4B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648255" y="4134652"/>
            <a:ext cx="570800" cy="570800"/>
          </a:xfrm>
          <a:prstGeom prst="rect">
            <a:avLst/>
          </a:prstGeom>
        </p:spPr>
      </p:pic>
      <p:pic>
        <p:nvPicPr>
          <p:cNvPr id="60" name="Graphic 59" descr="User with solid fill">
            <a:extLst>
              <a:ext uri="{FF2B5EF4-FFF2-40B4-BE49-F238E27FC236}">
                <a16:creationId xmlns:a16="http://schemas.microsoft.com/office/drawing/2014/main" xmlns="" id="{EB258BC8-EE94-4A2F-A8E7-C6BD7FB17DC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150022" y="989864"/>
            <a:ext cx="570800" cy="570800"/>
          </a:xfrm>
          <a:prstGeom prst="rect">
            <a:avLst/>
          </a:prstGeom>
        </p:spPr>
      </p:pic>
      <p:pic>
        <p:nvPicPr>
          <p:cNvPr id="61" name="Graphic 60" descr="House with solid fill">
            <a:extLst>
              <a:ext uri="{FF2B5EF4-FFF2-40B4-BE49-F238E27FC236}">
                <a16:creationId xmlns:a16="http://schemas.microsoft.com/office/drawing/2014/main" xmlns="" id="{5ADDAF5F-38C6-431B-889A-92D753DA67A1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50025" y="320717"/>
            <a:ext cx="570800" cy="570800"/>
          </a:xfrm>
          <a:prstGeom prst="rect">
            <a:avLst/>
          </a:prstGeom>
        </p:spPr>
      </p:pic>
      <p:pic>
        <p:nvPicPr>
          <p:cNvPr id="62" name="Graphic 61" descr="Record with solid fill">
            <a:extLst>
              <a:ext uri="{FF2B5EF4-FFF2-40B4-BE49-F238E27FC236}">
                <a16:creationId xmlns:a16="http://schemas.microsoft.com/office/drawing/2014/main" xmlns="" id="{664AC995-DAEF-465B-B6EA-0D3145A8204F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150022" y="1659011"/>
            <a:ext cx="570800" cy="570800"/>
          </a:xfrm>
          <a:prstGeom prst="rect">
            <a:avLst/>
          </a:prstGeom>
        </p:spPr>
      </p:pic>
      <p:pic>
        <p:nvPicPr>
          <p:cNvPr id="63" name="Graphic 62" descr="Exit with solid fill">
            <a:extLst>
              <a:ext uri="{FF2B5EF4-FFF2-40B4-BE49-F238E27FC236}">
                <a16:creationId xmlns:a16="http://schemas.microsoft.com/office/drawing/2014/main" xmlns="" id="{3EB50B90-2F14-46DB-945E-3BBC90BBC56D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150022" y="4652276"/>
            <a:ext cx="570800" cy="570800"/>
          </a:xfrm>
          <a:prstGeom prst="rect">
            <a:avLst/>
          </a:prstGeom>
        </p:spPr>
      </p:pic>
      <p:sp>
        <p:nvSpPr>
          <p:cNvPr id="64" name="TextBox 63">
            <a:hlinkClick r:id="rId20" action="ppaction://hlinksldjump"/>
            <a:extLst>
              <a:ext uri="{FF2B5EF4-FFF2-40B4-BE49-F238E27FC236}">
                <a16:creationId xmlns:a16="http://schemas.microsoft.com/office/drawing/2014/main" xmlns="" id="{FFE8697F-51BC-4E13-8612-4F1FD95A0FBF}"/>
              </a:ext>
            </a:extLst>
          </p:cNvPr>
          <p:cNvSpPr txBox="1"/>
          <p:nvPr/>
        </p:nvSpPr>
        <p:spPr>
          <a:xfrm>
            <a:off x="698719" y="508472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HOME</a:t>
            </a:r>
          </a:p>
        </p:txBody>
      </p:sp>
      <p:sp>
        <p:nvSpPr>
          <p:cNvPr id="67" name="TextBox 66">
            <a:hlinkClick r:id="rId21" action="ppaction://hlinksldjump"/>
            <a:extLst>
              <a:ext uri="{FF2B5EF4-FFF2-40B4-BE49-F238E27FC236}">
                <a16:creationId xmlns:a16="http://schemas.microsoft.com/office/drawing/2014/main" xmlns="" id="{4B5CE6DD-DA0D-4D01-B900-8D15240C17B6}"/>
              </a:ext>
            </a:extLst>
          </p:cNvPr>
          <p:cNvSpPr txBox="1"/>
          <p:nvPr/>
        </p:nvSpPr>
        <p:spPr>
          <a:xfrm>
            <a:off x="698719" y="482592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EXIT</a:t>
            </a:r>
          </a:p>
        </p:txBody>
      </p:sp>
      <p:pic>
        <p:nvPicPr>
          <p:cNvPr id="72" name="Graphic 71" descr="Play with solid fill">
            <a:extLst>
              <a:ext uri="{FF2B5EF4-FFF2-40B4-BE49-F238E27FC236}">
                <a16:creationId xmlns:a16="http://schemas.microsoft.com/office/drawing/2014/main" xmlns="" id="{70CAF354-B429-42C7-82B6-ED9FA3E3B421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8"/>
              </a:ext>
            </a:extLst>
          </a:blip>
          <a:stretch>
            <a:fillRect/>
          </a:stretch>
        </p:blipFill>
        <p:spPr>
          <a:xfrm>
            <a:off x="8016256" y="5901096"/>
            <a:ext cx="499889" cy="499889"/>
          </a:xfrm>
          <a:prstGeom prst="rect">
            <a:avLst/>
          </a:prstGeom>
        </p:spPr>
      </p:pic>
      <p:pic>
        <p:nvPicPr>
          <p:cNvPr id="73" name="Graphic 72" descr="Beginning with solid fill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xmlns="" id="{72A7372E-2F86-4764-99C3-D18E0BB5CC53}"/>
              </a:ext>
            </a:extLst>
          </p:cNvPr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0"/>
              </a:ext>
            </a:extLst>
          </a:blip>
          <a:stretch>
            <a:fillRect/>
          </a:stretch>
        </p:blipFill>
        <p:spPr>
          <a:xfrm>
            <a:off x="6300215" y="5901096"/>
            <a:ext cx="499889" cy="499889"/>
          </a:xfrm>
          <a:prstGeom prst="rect">
            <a:avLst/>
          </a:prstGeom>
        </p:spPr>
      </p:pic>
      <p:pic>
        <p:nvPicPr>
          <p:cNvPr id="74" name="Graphic 73" descr="End with solid fill">
            <a:hlinkClick r:id="" action="ppaction://hlinkshowjump?jump=nextslide"/>
            <a:extLst>
              <a:ext uri="{FF2B5EF4-FFF2-40B4-BE49-F238E27FC236}">
                <a16:creationId xmlns:a16="http://schemas.microsoft.com/office/drawing/2014/main" xmlns="" id="{23F3E4A4-0721-4C04-88C0-171C2E590045}"/>
              </a:ext>
            </a:extLst>
          </p:cNvPr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2"/>
              </a:ext>
            </a:extLst>
          </a:blip>
          <a:stretch>
            <a:fillRect/>
          </a:stretch>
        </p:blipFill>
        <p:spPr>
          <a:xfrm>
            <a:off x="9854183" y="5901096"/>
            <a:ext cx="499889" cy="499889"/>
          </a:xfrm>
          <a:prstGeom prst="rect">
            <a:avLst/>
          </a:prstGeom>
        </p:spPr>
      </p:pic>
      <p:sp>
        <p:nvSpPr>
          <p:cNvPr id="36" name="TextBox 33">
            <a:extLst>
              <a:ext uri="{FF2B5EF4-FFF2-40B4-BE49-F238E27FC236}">
                <a16:creationId xmlns:a16="http://schemas.microsoft.com/office/drawing/2014/main" xmlns="" id="{43D183F4-496A-46D9-95BE-88128AEDB098}"/>
              </a:ext>
            </a:extLst>
          </p:cNvPr>
          <p:cNvSpPr txBox="1"/>
          <p:nvPr/>
        </p:nvSpPr>
        <p:spPr>
          <a:xfrm>
            <a:off x="1389934" y="598283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ORACLE COMPANY</a:t>
            </a:r>
            <a:endParaRPr lang="en-PH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37" name="TextBox 34">
            <a:extLst>
              <a:ext uri="{FF2B5EF4-FFF2-40B4-BE49-F238E27FC236}">
                <a16:creationId xmlns:a16="http://schemas.microsoft.com/office/drawing/2014/main" xmlns="" id="{2EEA1A00-2EA2-4E6F-AAEF-CC5DE3C8C2D3}"/>
              </a:ext>
            </a:extLst>
          </p:cNvPr>
          <p:cNvSpPr txBox="1"/>
          <p:nvPr/>
        </p:nvSpPr>
        <p:spPr>
          <a:xfrm>
            <a:off x="1408209" y="6265330"/>
            <a:ext cx="2406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600" dirty="0" smtClean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By SRENNOU Mohamed</a:t>
            </a:r>
            <a:endParaRPr lang="en-PH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8" name="TextBox 68">
            <a:extLst>
              <a:ext uri="{FF2B5EF4-FFF2-40B4-BE49-F238E27FC236}">
                <a16:creationId xmlns:a16="http://schemas.microsoft.com/office/drawing/2014/main" xmlns="" id="{EDB2CDE6-5037-4D0B-8D07-8A1F508A5AC0}"/>
              </a:ext>
            </a:extLst>
          </p:cNvPr>
          <p:cNvSpPr txBox="1"/>
          <p:nvPr/>
        </p:nvSpPr>
        <p:spPr>
          <a:xfrm>
            <a:off x="698719" y="179547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SWOT</a:t>
            </a:r>
            <a:endParaRPr lang="en-PH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39" name="TextBox 70">
            <a:hlinkClick r:id="rId33" action="ppaction://hlinksldjump"/>
            <a:extLst>
              <a:ext uri="{FF2B5EF4-FFF2-40B4-BE49-F238E27FC236}">
                <a16:creationId xmlns:a16="http://schemas.microsoft.com/office/drawing/2014/main" xmlns="" id="{8B695859-B168-46E5-8CAD-E2BC70CEAD40}"/>
              </a:ext>
            </a:extLst>
          </p:cNvPr>
          <p:cNvSpPr txBox="1"/>
          <p:nvPr/>
        </p:nvSpPr>
        <p:spPr>
          <a:xfrm>
            <a:off x="1196953" y="2354016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STRENGTHS</a:t>
            </a:r>
            <a:endParaRPr lang="en-PH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40" name="TextBox 71">
            <a:hlinkClick r:id="rId34" action="ppaction://hlinksldjump"/>
            <a:extLst>
              <a:ext uri="{FF2B5EF4-FFF2-40B4-BE49-F238E27FC236}">
                <a16:creationId xmlns:a16="http://schemas.microsoft.com/office/drawing/2014/main" xmlns="" id="{22DA6626-D857-4F81-AA8E-4532974824D0}"/>
              </a:ext>
            </a:extLst>
          </p:cNvPr>
          <p:cNvSpPr txBox="1"/>
          <p:nvPr/>
        </p:nvSpPr>
        <p:spPr>
          <a:xfrm>
            <a:off x="1196953" y="2948866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WEAKNESSES</a:t>
            </a:r>
            <a:endParaRPr lang="en-PH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41" name="TextBox 72">
            <a:hlinkClick r:id="rId35" action="ppaction://hlinksldjump"/>
            <a:extLst>
              <a:ext uri="{FF2B5EF4-FFF2-40B4-BE49-F238E27FC236}">
                <a16:creationId xmlns:a16="http://schemas.microsoft.com/office/drawing/2014/main" xmlns="" id="{F2333B72-AC55-40C2-999D-06F50E737FBD}"/>
              </a:ext>
            </a:extLst>
          </p:cNvPr>
          <p:cNvSpPr txBox="1"/>
          <p:nvPr/>
        </p:nvSpPr>
        <p:spPr>
          <a:xfrm>
            <a:off x="1196953" y="360890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OPPORTUNITIES</a:t>
            </a:r>
            <a:endParaRPr lang="en-PH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42" name="TextBox 73">
            <a:hlinkClick r:id="rId36" action="ppaction://hlinksldjump"/>
            <a:extLst>
              <a:ext uri="{FF2B5EF4-FFF2-40B4-BE49-F238E27FC236}">
                <a16:creationId xmlns:a16="http://schemas.microsoft.com/office/drawing/2014/main" xmlns="" id="{CA9E83A2-D302-46CF-AAF6-DBB816E82E51}"/>
              </a:ext>
            </a:extLst>
          </p:cNvPr>
          <p:cNvSpPr txBox="1"/>
          <p:nvPr/>
        </p:nvSpPr>
        <p:spPr>
          <a:xfrm>
            <a:off x="1196953" y="426894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THREATS</a:t>
            </a:r>
            <a:endParaRPr lang="en-PH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35" name="TextBox 25">
            <a:hlinkClick r:id="rId37" action="ppaction://hlinksldjump"/>
            <a:extLst>
              <a:ext uri="{FF2B5EF4-FFF2-40B4-BE49-F238E27FC236}">
                <a16:creationId xmlns:a16="http://schemas.microsoft.com/office/drawing/2014/main" xmlns="" id="{3686914A-5692-4C6B-892A-E24A6627BA84}"/>
              </a:ext>
            </a:extLst>
          </p:cNvPr>
          <p:cNvSpPr txBox="1"/>
          <p:nvPr/>
        </p:nvSpPr>
        <p:spPr>
          <a:xfrm>
            <a:off x="698719" y="1154047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ORACLE?</a:t>
            </a:r>
            <a:endParaRPr lang="en-PH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72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xmlns="" id="{ECA353F6-C5A9-4E8A-AE4F-9D4D07BF9099}"/>
              </a:ext>
            </a:extLst>
          </p:cNvPr>
          <p:cNvSpPr/>
          <p:nvPr/>
        </p:nvSpPr>
        <p:spPr>
          <a:xfrm>
            <a:off x="0" y="5704114"/>
            <a:ext cx="12192000" cy="115388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B5C69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xmlns="" id="{F33870AB-86C1-4A68-953C-2ADAD3E97649}"/>
              </a:ext>
            </a:extLst>
          </p:cNvPr>
          <p:cNvSpPr/>
          <p:nvPr/>
        </p:nvSpPr>
        <p:spPr>
          <a:xfrm>
            <a:off x="720822" y="5946100"/>
            <a:ext cx="687387" cy="687387"/>
          </a:xfrm>
          <a:prstGeom prst="roundRect">
            <a:avLst/>
          </a:prstGeom>
          <a:solidFill>
            <a:srgbClr val="B4CF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xmlns="" id="{20E7AE7E-4779-4951-8A5F-7DB24BDA4F8F}"/>
              </a:ext>
            </a:extLst>
          </p:cNvPr>
          <p:cNvSpPr/>
          <p:nvPr/>
        </p:nvSpPr>
        <p:spPr>
          <a:xfrm>
            <a:off x="6882215" y="232229"/>
            <a:ext cx="4059117" cy="383045"/>
          </a:xfrm>
          <a:prstGeom prst="roundRect">
            <a:avLst>
              <a:gd name="adj" fmla="val 50000"/>
            </a:avLst>
          </a:prstGeom>
          <a:solidFill>
            <a:srgbClr val="3B5C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46" name="Graphic 45" descr="Magnifying glass with solid fill">
            <a:extLst>
              <a:ext uri="{FF2B5EF4-FFF2-40B4-BE49-F238E27FC236}">
                <a16:creationId xmlns:a16="http://schemas.microsoft.com/office/drawing/2014/main" xmlns="" id="{5ED64855-8755-442F-A957-29C7FDF798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457543" y="232229"/>
            <a:ext cx="346398" cy="34639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A6763809-95EF-479F-BACE-9783F2783E33}"/>
              </a:ext>
            </a:extLst>
          </p:cNvPr>
          <p:cNvSpPr txBox="1"/>
          <p:nvPr/>
        </p:nvSpPr>
        <p:spPr>
          <a:xfrm>
            <a:off x="3722396" y="1195309"/>
            <a:ext cx="5085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800" dirty="0" smtClean="0">
                <a:solidFill>
                  <a:srgbClr val="B4CFB0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COLLABORATING</a:t>
            </a:r>
            <a:endParaRPr lang="en-PH" sz="4800" dirty="0">
              <a:solidFill>
                <a:srgbClr val="B4CFB0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DC9D7E1-D3B2-4FC7-9E0C-FF9808FCEBF7}"/>
              </a:ext>
            </a:extLst>
          </p:cNvPr>
          <p:cNvSpPr txBox="1"/>
          <p:nvPr/>
        </p:nvSpPr>
        <p:spPr>
          <a:xfrm>
            <a:off x="3825856" y="2912050"/>
            <a:ext cx="41365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PH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/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Tie-ups with government organizations worldwide can help its grow its business</a:t>
            </a:r>
          </a:p>
        </p:txBody>
      </p:sp>
      <p:grpSp>
        <p:nvGrpSpPr>
          <p:cNvPr id="36" name="Google Shape;12853;p82">
            <a:extLst>
              <a:ext uri="{FF2B5EF4-FFF2-40B4-BE49-F238E27FC236}">
                <a16:creationId xmlns:a16="http://schemas.microsoft.com/office/drawing/2014/main" xmlns="" id="{89D06341-9F6B-48DA-BA42-7FBF5D60C235}"/>
              </a:ext>
            </a:extLst>
          </p:cNvPr>
          <p:cNvGrpSpPr/>
          <p:nvPr/>
        </p:nvGrpSpPr>
        <p:grpSpPr>
          <a:xfrm>
            <a:off x="8661092" y="1505436"/>
            <a:ext cx="2886069" cy="2914616"/>
            <a:chOff x="-59100700" y="1911950"/>
            <a:chExt cx="315875" cy="319000"/>
          </a:xfrm>
          <a:solidFill>
            <a:srgbClr val="B4CFB0"/>
          </a:solidFill>
        </p:grpSpPr>
        <p:sp>
          <p:nvSpPr>
            <p:cNvPr id="37" name="Google Shape;12854;p82">
              <a:extLst>
                <a:ext uri="{FF2B5EF4-FFF2-40B4-BE49-F238E27FC236}">
                  <a16:creationId xmlns:a16="http://schemas.microsoft.com/office/drawing/2014/main" xmlns="" id="{4BF36CB6-56AF-4C70-BDF2-E4D2C1922B0D}"/>
                </a:ext>
              </a:extLst>
            </p:cNvPr>
            <p:cNvSpPr/>
            <p:nvPr/>
          </p:nvSpPr>
          <p:spPr>
            <a:xfrm>
              <a:off x="-59015625" y="1993850"/>
              <a:ext cx="20500" cy="20525"/>
            </a:xfrm>
            <a:custGeom>
              <a:avLst/>
              <a:gdLst/>
              <a:ahLst/>
              <a:cxnLst/>
              <a:rect l="l" t="t" r="r" b="b"/>
              <a:pathLst>
                <a:path w="820" h="821" extrusionOk="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855;p82">
              <a:extLst>
                <a:ext uri="{FF2B5EF4-FFF2-40B4-BE49-F238E27FC236}">
                  <a16:creationId xmlns:a16="http://schemas.microsoft.com/office/drawing/2014/main" xmlns="" id="{4CF5625F-D9E3-4C93-94C3-9CA3FA640C6B}"/>
                </a:ext>
              </a:extLst>
            </p:cNvPr>
            <p:cNvSpPr/>
            <p:nvPr/>
          </p:nvSpPr>
          <p:spPr>
            <a:xfrm>
              <a:off x="-58954200" y="1993850"/>
              <a:ext cx="21300" cy="20525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856;p82">
              <a:extLst>
                <a:ext uri="{FF2B5EF4-FFF2-40B4-BE49-F238E27FC236}">
                  <a16:creationId xmlns:a16="http://schemas.microsoft.com/office/drawing/2014/main" xmlns="" id="{548D43E3-F07E-4D9F-87C1-D40665D1E408}"/>
                </a:ext>
              </a:extLst>
            </p:cNvPr>
            <p:cNvSpPr/>
            <p:nvPr/>
          </p:nvSpPr>
          <p:spPr>
            <a:xfrm>
              <a:off x="-58891975" y="1993850"/>
              <a:ext cx="21300" cy="20525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2857;p82">
              <a:extLst>
                <a:ext uri="{FF2B5EF4-FFF2-40B4-BE49-F238E27FC236}">
                  <a16:creationId xmlns:a16="http://schemas.microsoft.com/office/drawing/2014/main" xmlns="" id="{CFDB1F7B-A937-40C0-9B1A-5ABFE9F25888}"/>
                </a:ext>
              </a:extLst>
            </p:cNvPr>
            <p:cNvSpPr/>
            <p:nvPr/>
          </p:nvSpPr>
          <p:spPr>
            <a:xfrm>
              <a:off x="-59015625" y="2034825"/>
              <a:ext cx="20500" cy="21275"/>
            </a:xfrm>
            <a:custGeom>
              <a:avLst/>
              <a:gdLst/>
              <a:ahLst/>
              <a:cxnLst/>
              <a:rect l="l" t="t" r="r" b="b"/>
              <a:pathLst>
                <a:path w="820" h="851" extrusionOk="0">
                  <a:moveTo>
                    <a:pt x="189" y="0"/>
                  </a:moveTo>
                  <a:cubicBezTo>
                    <a:pt x="63" y="0"/>
                    <a:pt x="0" y="95"/>
                    <a:pt x="0" y="221"/>
                  </a:cubicBezTo>
                  <a:lnTo>
                    <a:pt x="0" y="630"/>
                  </a:lnTo>
                  <a:cubicBezTo>
                    <a:pt x="0" y="756"/>
                    <a:pt x="95" y="851"/>
                    <a:pt x="189" y="851"/>
                  </a:cubicBezTo>
                  <a:lnTo>
                    <a:pt x="630" y="851"/>
                  </a:lnTo>
                  <a:cubicBezTo>
                    <a:pt x="725" y="851"/>
                    <a:pt x="820" y="756"/>
                    <a:pt x="820" y="630"/>
                  </a:cubicBezTo>
                  <a:lnTo>
                    <a:pt x="820" y="221"/>
                  </a:lnTo>
                  <a:cubicBezTo>
                    <a:pt x="820" y="95"/>
                    <a:pt x="725" y="0"/>
                    <a:pt x="6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858;p82">
              <a:extLst>
                <a:ext uri="{FF2B5EF4-FFF2-40B4-BE49-F238E27FC236}">
                  <a16:creationId xmlns:a16="http://schemas.microsoft.com/office/drawing/2014/main" xmlns="" id="{4FAEFC7E-1753-4721-8376-45E060F44855}"/>
                </a:ext>
              </a:extLst>
            </p:cNvPr>
            <p:cNvSpPr/>
            <p:nvPr/>
          </p:nvSpPr>
          <p:spPr>
            <a:xfrm>
              <a:off x="-58954200" y="2034825"/>
              <a:ext cx="21300" cy="21275"/>
            </a:xfrm>
            <a:custGeom>
              <a:avLst/>
              <a:gdLst/>
              <a:ahLst/>
              <a:cxnLst/>
              <a:rect l="l" t="t" r="r" b="b"/>
              <a:pathLst>
                <a:path w="852" h="851" extrusionOk="0">
                  <a:moveTo>
                    <a:pt x="221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221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859;p82">
              <a:extLst>
                <a:ext uri="{FF2B5EF4-FFF2-40B4-BE49-F238E27FC236}">
                  <a16:creationId xmlns:a16="http://schemas.microsoft.com/office/drawing/2014/main" xmlns="" id="{CCA03887-233E-4729-8FE1-62A958FD6750}"/>
                </a:ext>
              </a:extLst>
            </p:cNvPr>
            <p:cNvSpPr/>
            <p:nvPr/>
          </p:nvSpPr>
          <p:spPr>
            <a:xfrm>
              <a:off x="-58891975" y="2034825"/>
              <a:ext cx="21300" cy="21275"/>
            </a:xfrm>
            <a:custGeom>
              <a:avLst/>
              <a:gdLst/>
              <a:ahLst/>
              <a:cxnLst/>
              <a:rect l="l" t="t" r="r" b="b"/>
              <a:pathLst>
                <a:path w="852" h="851" extrusionOk="0">
                  <a:moveTo>
                    <a:pt x="190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190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860;p82">
              <a:extLst>
                <a:ext uri="{FF2B5EF4-FFF2-40B4-BE49-F238E27FC236}">
                  <a16:creationId xmlns:a16="http://schemas.microsoft.com/office/drawing/2014/main" xmlns="" id="{2859FE8F-7B19-418D-B799-8E9547588622}"/>
                </a:ext>
              </a:extLst>
            </p:cNvPr>
            <p:cNvSpPr/>
            <p:nvPr/>
          </p:nvSpPr>
          <p:spPr>
            <a:xfrm>
              <a:off x="-59015625" y="2076550"/>
              <a:ext cx="20500" cy="20525"/>
            </a:xfrm>
            <a:custGeom>
              <a:avLst/>
              <a:gdLst/>
              <a:ahLst/>
              <a:cxnLst/>
              <a:rect l="l" t="t" r="r" b="b"/>
              <a:pathLst>
                <a:path w="820" h="821" extrusionOk="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2861;p82">
              <a:extLst>
                <a:ext uri="{FF2B5EF4-FFF2-40B4-BE49-F238E27FC236}">
                  <a16:creationId xmlns:a16="http://schemas.microsoft.com/office/drawing/2014/main" xmlns="" id="{9B938B24-FFFE-4201-A4DE-E113D53DC7C8}"/>
                </a:ext>
              </a:extLst>
            </p:cNvPr>
            <p:cNvSpPr/>
            <p:nvPr/>
          </p:nvSpPr>
          <p:spPr>
            <a:xfrm>
              <a:off x="-58954200" y="2076550"/>
              <a:ext cx="21300" cy="20525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862;p82">
              <a:extLst>
                <a:ext uri="{FF2B5EF4-FFF2-40B4-BE49-F238E27FC236}">
                  <a16:creationId xmlns:a16="http://schemas.microsoft.com/office/drawing/2014/main" xmlns="" id="{9C744E32-AFD9-4901-9F28-725927BA1D29}"/>
                </a:ext>
              </a:extLst>
            </p:cNvPr>
            <p:cNvSpPr/>
            <p:nvPr/>
          </p:nvSpPr>
          <p:spPr>
            <a:xfrm>
              <a:off x="-58891975" y="2076550"/>
              <a:ext cx="21300" cy="20525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2863;p82">
              <a:extLst>
                <a:ext uri="{FF2B5EF4-FFF2-40B4-BE49-F238E27FC236}">
                  <a16:creationId xmlns:a16="http://schemas.microsoft.com/office/drawing/2014/main" xmlns="" id="{9DF8BE1B-2EFB-45FF-A5FC-81C3ED1B8D11}"/>
                </a:ext>
              </a:extLst>
            </p:cNvPr>
            <p:cNvSpPr/>
            <p:nvPr/>
          </p:nvSpPr>
          <p:spPr>
            <a:xfrm>
              <a:off x="-59100700" y="1911950"/>
              <a:ext cx="315875" cy="319000"/>
            </a:xfrm>
            <a:custGeom>
              <a:avLst/>
              <a:gdLst/>
              <a:ahLst/>
              <a:cxnLst/>
              <a:rect l="l" t="t" r="r" b="b"/>
              <a:pathLst>
                <a:path w="12635" h="12760" extrusionOk="0">
                  <a:moveTo>
                    <a:pt x="9169" y="788"/>
                  </a:moveTo>
                  <a:lnTo>
                    <a:pt x="9169" y="1607"/>
                  </a:lnTo>
                  <a:lnTo>
                    <a:pt x="3403" y="1607"/>
                  </a:lnTo>
                  <a:lnTo>
                    <a:pt x="3403" y="788"/>
                  </a:lnTo>
                  <a:close/>
                  <a:moveTo>
                    <a:pt x="1734" y="9074"/>
                  </a:moveTo>
                  <a:lnTo>
                    <a:pt x="1734" y="11815"/>
                  </a:lnTo>
                  <a:lnTo>
                    <a:pt x="788" y="11815"/>
                  </a:lnTo>
                  <a:lnTo>
                    <a:pt x="788" y="9074"/>
                  </a:lnTo>
                  <a:close/>
                  <a:moveTo>
                    <a:pt x="5861" y="9074"/>
                  </a:moveTo>
                  <a:lnTo>
                    <a:pt x="5861" y="11815"/>
                  </a:lnTo>
                  <a:lnTo>
                    <a:pt x="4223" y="11815"/>
                  </a:lnTo>
                  <a:lnTo>
                    <a:pt x="4223" y="9074"/>
                  </a:lnTo>
                  <a:close/>
                  <a:moveTo>
                    <a:pt x="8350" y="9074"/>
                  </a:moveTo>
                  <a:lnTo>
                    <a:pt x="8350" y="11815"/>
                  </a:lnTo>
                  <a:lnTo>
                    <a:pt x="6711" y="11815"/>
                  </a:lnTo>
                  <a:lnTo>
                    <a:pt x="6711" y="9074"/>
                  </a:lnTo>
                  <a:close/>
                  <a:moveTo>
                    <a:pt x="10051" y="2458"/>
                  </a:moveTo>
                  <a:lnTo>
                    <a:pt x="10051" y="11815"/>
                  </a:lnTo>
                  <a:lnTo>
                    <a:pt x="9169" y="11815"/>
                  </a:lnTo>
                  <a:lnTo>
                    <a:pt x="9169" y="8664"/>
                  </a:lnTo>
                  <a:cubicBezTo>
                    <a:pt x="9169" y="8444"/>
                    <a:pt x="8980" y="8223"/>
                    <a:pt x="8791" y="8223"/>
                  </a:cubicBezTo>
                  <a:lnTo>
                    <a:pt x="3813" y="8223"/>
                  </a:lnTo>
                  <a:cubicBezTo>
                    <a:pt x="3592" y="8223"/>
                    <a:pt x="3435" y="8444"/>
                    <a:pt x="3435" y="8664"/>
                  </a:cubicBezTo>
                  <a:lnTo>
                    <a:pt x="3435" y="11815"/>
                  </a:lnTo>
                  <a:lnTo>
                    <a:pt x="2616" y="11815"/>
                  </a:lnTo>
                  <a:lnTo>
                    <a:pt x="2616" y="2458"/>
                  </a:lnTo>
                  <a:close/>
                  <a:moveTo>
                    <a:pt x="11815" y="9074"/>
                  </a:moveTo>
                  <a:lnTo>
                    <a:pt x="11815" y="11815"/>
                  </a:lnTo>
                  <a:lnTo>
                    <a:pt x="10839" y="11815"/>
                  </a:lnTo>
                  <a:lnTo>
                    <a:pt x="10839" y="9074"/>
                  </a:lnTo>
                  <a:close/>
                  <a:moveTo>
                    <a:pt x="2994" y="0"/>
                  </a:moveTo>
                  <a:cubicBezTo>
                    <a:pt x="2773" y="0"/>
                    <a:pt x="2616" y="190"/>
                    <a:pt x="2616" y="410"/>
                  </a:cubicBezTo>
                  <a:lnTo>
                    <a:pt x="2616" y="1670"/>
                  </a:lnTo>
                  <a:lnTo>
                    <a:pt x="2206" y="1670"/>
                  </a:lnTo>
                  <a:cubicBezTo>
                    <a:pt x="1986" y="1670"/>
                    <a:pt x="1765" y="1859"/>
                    <a:pt x="1765" y="2080"/>
                  </a:cubicBezTo>
                  <a:lnTo>
                    <a:pt x="1765" y="8318"/>
                  </a:lnTo>
                  <a:lnTo>
                    <a:pt x="410" y="8318"/>
                  </a:lnTo>
                  <a:cubicBezTo>
                    <a:pt x="158" y="8318"/>
                    <a:pt x="1" y="8507"/>
                    <a:pt x="1" y="8727"/>
                  </a:cubicBezTo>
                  <a:lnTo>
                    <a:pt x="1" y="12319"/>
                  </a:lnTo>
                  <a:cubicBezTo>
                    <a:pt x="1" y="12571"/>
                    <a:pt x="190" y="12760"/>
                    <a:pt x="410" y="12760"/>
                  </a:cubicBezTo>
                  <a:lnTo>
                    <a:pt x="12256" y="12760"/>
                  </a:lnTo>
                  <a:cubicBezTo>
                    <a:pt x="12477" y="12760"/>
                    <a:pt x="12634" y="12571"/>
                    <a:pt x="12634" y="12319"/>
                  </a:cubicBezTo>
                  <a:lnTo>
                    <a:pt x="12634" y="8664"/>
                  </a:lnTo>
                  <a:cubicBezTo>
                    <a:pt x="12634" y="8444"/>
                    <a:pt x="12445" y="8223"/>
                    <a:pt x="12225" y="8223"/>
                  </a:cubicBezTo>
                  <a:lnTo>
                    <a:pt x="10839" y="8223"/>
                  </a:lnTo>
                  <a:lnTo>
                    <a:pt x="10839" y="2017"/>
                  </a:lnTo>
                  <a:cubicBezTo>
                    <a:pt x="10839" y="1765"/>
                    <a:pt x="10650" y="1576"/>
                    <a:pt x="10429" y="1576"/>
                  </a:cubicBezTo>
                  <a:lnTo>
                    <a:pt x="10019" y="1576"/>
                  </a:lnTo>
                  <a:lnTo>
                    <a:pt x="10019" y="410"/>
                  </a:lnTo>
                  <a:cubicBezTo>
                    <a:pt x="10019" y="158"/>
                    <a:pt x="9799" y="0"/>
                    <a:pt x="96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Freeform: Shape 57">
            <a:extLst>
              <a:ext uri="{FF2B5EF4-FFF2-40B4-BE49-F238E27FC236}">
                <a16:creationId xmlns:a16="http://schemas.microsoft.com/office/drawing/2014/main" xmlns="" id="{BA0096B6-691C-4F43-95C2-60B84B2A37D6}"/>
              </a:ext>
            </a:extLst>
          </p:cNvPr>
          <p:cNvSpPr/>
          <p:nvPr/>
        </p:nvSpPr>
        <p:spPr>
          <a:xfrm>
            <a:off x="-1" y="232229"/>
            <a:ext cx="3280229" cy="5123542"/>
          </a:xfrm>
          <a:custGeom>
            <a:avLst/>
            <a:gdLst>
              <a:gd name="connsiteX0" fmla="*/ 93876 w 3280229"/>
              <a:gd name="connsiteY0" fmla="*/ 0 h 5123542"/>
              <a:gd name="connsiteX1" fmla="*/ 2779953 w 3280229"/>
              <a:gd name="connsiteY1" fmla="*/ 0 h 5123542"/>
              <a:gd name="connsiteX2" fmla="*/ 3280229 w 3280229"/>
              <a:gd name="connsiteY2" fmla="*/ 500276 h 5123542"/>
              <a:gd name="connsiteX3" fmla="*/ 3280229 w 3280229"/>
              <a:gd name="connsiteY3" fmla="*/ 4623266 h 5123542"/>
              <a:gd name="connsiteX4" fmla="*/ 2779953 w 3280229"/>
              <a:gd name="connsiteY4" fmla="*/ 5123542 h 5123542"/>
              <a:gd name="connsiteX5" fmla="*/ 93876 w 3280229"/>
              <a:gd name="connsiteY5" fmla="*/ 5123542 h 5123542"/>
              <a:gd name="connsiteX6" fmla="*/ 0 w 3280229"/>
              <a:gd name="connsiteY6" fmla="*/ 5114079 h 5123542"/>
              <a:gd name="connsiteX7" fmla="*/ 0 w 3280229"/>
              <a:gd name="connsiteY7" fmla="*/ 9464 h 5123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80229" h="5123542">
                <a:moveTo>
                  <a:pt x="93876" y="0"/>
                </a:moveTo>
                <a:lnTo>
                  <a:pt x="2779953" y="0"/>
                </a:lnTo>
                <a:cubicBezTo>
                  <a:pt x="3056248" y="0"/>
                  <a:pt x="3280229" y="223981"/>
                  <a:pt x="3280229" y="500276"/>
                </a:cubicBezTo>
                <a:lnTo>
                  <a:pt x="3280229" y="4623266"/>
                </a:lnTo>
                <a:cubicBezTo>
                  <a:pt x="3280229" y="4899561"/>
                  <a:pt x="3056248" y="5123542"/>
                  <a:pt x="2779953" y="5123542"/>
                </a:cubicBezTo>
                <a:lnTo>
                  <a:pt x="93876" y="5123542"/>
                </a:lnTo>
                <a:lnTo>
                  <a:pt x="0" y="5114079"/>
                </a:lnTo>
                <a:lnTo>
                  <a:pt x="0" y="9464"/>
                </a:lnTo>
                <a:close/>
              </a:path>
            </a:pathLst>
          </a:custGeom>
          <a:solidFill>
            <a:srgbClr val="3B5C6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pic>
        <p:nvPicPr>
          <p:cNvPr id="59" name="Graphic 58" descr="Badge 1 with solid fill">
            <a:extLst>
              <a:ext uri="{FF2B5EF4-FFF2-40B4-BE49-F238E27FC236}">
                <a16:creationId xmlns:a16="http://schemas.microsoft.com/office/drawing/2014/main" xmlns="" id="{157BC599-8D21-4F91-8C67-ED67CA0A7D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48255" y="2222317"/>
            <a:ext cx="570800" cy="570800"/>
          </a:xfrm>
          <a:prstGeom prst="rect">
            <a:avLst/>
          </a:prstGeom>
        </p:spPr>
      </p:pic>
      <p:pic>
        <p:nvPicPr>
          <p:cNvPr id="60" name="Graphic 59" descr="Badge with solid fill">
            <a:extLst>
              <a:ext uri="{FF2B5EF4-FFF2-40B4-BE49-F238E27FC236}">
                <a16:creationId xmlns:a16="http://schemas.microsoft.com/office/drawing/2014/main" xmlns="" id="{05920269-F2A2-42E9-A17D-995A995C725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653143" y="2850086"/>
            <a:ext cx="570800" cy="570800"/>
          </a:xfrm>
          <a:prstGeom prst="rect">
            <a:avLst/>
          </a:prstGeom>
        </p:spPr>
      </p:pic>
      <p:pic>
        <p:nvPicPr>
          <p:cNvPr id="61" name="Graphic 60" descr="Badge 3 with solid fill">
            <a:extLst>
              <a:ext uri="{FF2B5EF4-FFF2-40B4-BE49-F238E27FC236}">
                <a16:creationId xmlns:a16="http://schemas.microsoft.com/office/drawing/2014/main" xmlns="" id="{73B899F8-4869-45B3-8CE0-FC05CE04F2A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648255" y="3492369"/>
            <a:ext cx="570800" cy="570800"/>
          </a:xfrm>
          <a:prstGeom prst="rect">
            <a:avLst/>
          </a:prstGeom>
        </p:spPr>
      </p:pic>
      <p:pic>
        <p:nvPicPr>
          <p:cNvPr id="62" name="Graphic 61" descr="Badge 4 with solid fill">
            <a:extLst>
              <a:ext uri="{FF2B5EF4-FFF2-40B4-BE49-F238E27FC236}">
                <a16:creationId xmlns:a16="http://schemas.microsoft.com/office/drawing/2014/main" xmlns="" id="{9667C8B1-F44E-4D7B-BE1B-73B11938616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648255" y="4134652"/>
            <a:ext cx="570800" cy="570800"/>
          </a:xfrm>
          <a:prstGeom prst="rect">
            <a:avLst/>
          </a:prstGeom>
        </p:spPr>
      </p:pic>
      <p:pic>
        <p:nvPicPr>
          <p:cNvPr id="63" name="Graphic 62" descr="User with solid fill">
            <a:extLst>
              <a:ext uri="{FF2B5EF4-FFF2-40B4-BE49-F238E27FC236}">
                <a16:creationId xmlns:a16="http://schemas.microsoft.com/office/drawing/2014/main" xmlns="" id="{1FB92273-22CF-4F4B-86B9-3BE7810F4030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150022" y="989864"/>
            <a:ext cx="570800" cy="570800"/>
          </a:xfrm>
          <a:prstGeom prst="rect">
            <a:avLst/>
          </a:prstGeom>
        </p:spPr>
      </p:pic>
      <p:pic>
        <p:nvPicPr>
          <p:cNvPr id="64" name="Graphic 63" descr="House with solid fill">
            <a:extLst>
              <a:ext uri="{FF2B5EF4-FFF2-40B4-BE49-F238E27FC236}">
                <a16:creationId xmlns:a16="http://schemas.microsoft.com/office/drawing/2014/main" xmlns="" id="{E12663F3-2C8C-45AA-8A29-F766A92DAF62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50025" y="320717"/>
            <a:ext cx="570800" cy="570800"/>
          </a:xfrm>
          <a:prstGeom prst="rect">
            <a:avLst/>
          </a:prstGeom>
        </p:spPr>
      </p:pic>
      <p:pic>
        <p:nvPicPr>
          <p:cNvPr id="65" name="Graphic 64" descr="Record with solid fill">
            <a:extLst>
              <a:ext uri="{FF2B5EF4-FFF2-40B4-BE49-F238E27FC236}">
                <a16:creationId xmlns:a16="http://schemas.microsoft.com/office/drawing/2014/main" xmlns="" id="{C70BF4C8-914E-46CE-A211-1225F506CBDD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150022" y="1659011"/>
            <a:ext cx="570800" cy="570800"/>
          </a:xfrm>
          <a:prstGeom prst="rect">
            <a:avLst/>
          </a:prstGeom>
        </p:spPr>
      </p:pic>
      <p:pic>
        <p:nvPicPr>
          <p:cNvPr id="66" name="Graphic 65" descr="Exit with solid fill">
            <a:extLst>
              <a:ext uri="{FF2B5EF4-FFF2-40B4-BE49-F238E27FC236}">
                <a16:creationId xmlns:a16="http://schemas.microsoft.com/office/drawing/2014/main" xmlns="" id="{A8B7CC58-04E8-4515-920C-76DBA611781A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150022" y="4652276"/>
            <a:ext cx="570800" cy="570800"/>
          </a:xfrm>
          <a:prstGeom prst="rect">
            <a:avLst/>
          </a:prstGeom>
        </p:spPr>
      </p:pic>
      <p:sp>
        <p:nvSpPr>
          <p:cNvPr id="67" name="TextBox 66">
            <a:hlinkClick r:id="rId20" action="ppaction://hlinksldjump"/>
            <a:extLst>
              <a:ext uri="{FF2B5EF4-FFF2-40B4-BE49-F238E27FC236}">
                <a16:creationId xmlns:a16="http://schemas.microsoft.com/office/drawing/2014/main" xmlns="" id="{1E739C38-7D9F-4451-A4EE-E7B1D5BEEFCC}"/>
              </a:ext>
            </a:extLst>
          </p:cNvPr>
          <p:cNvSpPr txBox="1"/>
          <p:nvPr/>
        </p:nvSpPr>
        <p:spPr>
          <a:xfrm>
            <a:off x="698719" y="508472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HOME</a:t>
            </a:r>
          </a:p>
        </p:txBody>
      </p:sp>
      <p:sp>
        <p:nvSpPr>
          <p:cNvPr id="70" name="TextBox 69">
            <a:hlinkClick r:id="rId21" action="ppaction://hlinksldjump"/>
            <a:extLst>
              <a:ext uri="{FF2B5EF4-FFF2-40B4-BE49-F238E27FC236}">
                <a16:creationId xmlns:a16="http://schemas.microsoft.com/office/drawing/2014/main" xmlns="" id="{8ECC2617-FBEC-4D38-BF78-CCF6EEADE398}"/>
              </a:ext>
            </a:extLst>
          </p:cNvPr>
          <p:cNvSpPr txBox="1"/>
          <p:nvPr/>
        </p:nvSpPr>
        <p:spPr>
          <a:xfrm>
            <a:off x="698719" y="482592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EXIT</a:t>
            </a:r>
          </a:p>
        </p:txBody>
      </p:sp>
      <p:pic>
        <p:nvPicPr>
          <p:cNvPr id="75" name="Graphic 74" descr="Play with solid fill">
            <a:extLst>
              <a:ext uri="{FF2B5EF4-FFF2-40B4-BE49-F238E27FC236}">
                <a16:creationId xmlns:a16="http://schemas.microsoft.com/office/drawing/2014/main" xmlns="" id="{B8CD078F-1C80-4790-BEE8-4E3881E911FC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8"/>
              </a:ext>
            </a:extLst>
          </a:blip>
          <a:stretch>
            <a:fillRect/>
          </a:stretch>
        </p:blipFill>
        <p:spPr>
          <a:xfrm>
            <a:off x="8016256" y="5901096"/>
            <a:ext cx="499889" cy="499889"/>
          </a:xfrm>
          <a:prstGeom prst="rect">
            <a:avLst/>
          </a:prstGeom>
        </p:spPr>
      </p:pic>
      <p:pic>
        <p:nvPicPr>
          <p:cNvPr id="76" name="Graphic 75" descr="Beginning with solid fill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xmlns="" id="{76857A32-C3EF-4DF9-B174-97FE1BE21C88}"/>
              </a:ext>
            </a:extLst>
          </p:cNvPr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0"/>
              </a:ext>
            </a:extLst>
          </a:blip>
          <a:stretch>
            <a:fillRect/>
          </a:stretch>
        </p:blipFill>
        <p:spPr>
          <a:xfrm>
            <a:off x="6300215" y="5901096"/>
            <a:ext cx="499889" cy="499889"/>
          </a:xfrm>
          <a:prstGeom prst="rect">
            <a:avLst/>
          </a:prstGeom>
        </p:spPr>
      </p:pic>
      <p:pic>
        <p:nvPicPr>
          <p:cNvPr id="77" name="Graphic 76" descr="End with solid fill">
            <a:hlinkClick r:id="" action="ppaction://hlinkshowjump?jump=nextslide"/>
            <a:extLst>
              <a:ext uri="{FF2B5EF4-FFF2-40B4-BE49-F238E27FC236}">
                <a16:creationId xmlns:a16="http://schemas.microsoft.com/office/drawing/2014/main" xmlns="" id="{39B245D9-EB88-44C7-91FD-B511159C8A05}"/>
              </a:ext>
            </a:extLst>
          </p:cNvPr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2"/>
              </a:ext>
            </a:extLst>
          </a:blip>
          <a:stretch>
            <a:fillRect/>
          </a:stretch>
        </p:blipFill>
        <p:spPr>
          <a:xfrm>
            <a:off x="9854183" y="5901096"/>
            <a:ext cx="499889" cy="499889"/>
          </a:xfrm>
          <a:prstGeom prst="rect">
            <a:avLst/>
          </a:prstGeom>
        </p:spPr>
      </p:pic>
      <p:sp>
        <p:nvSpPr>
          <p:cNvPr id="41" name="TextBox 33">
            <a:extLst>
              <a:ext uri="{FF2B5EF4-FFF2-40B4-BE49-F238E27FC236}">
                <a16:creationId xmlns:a16="http://schemas.microsoft.com/office/drawing/2014/main" xmlns="" id="{43D183F4-496A-46D9-95BE-88128AEDB098}"/>
              </a:ext>
            </a:extLst>
          </p:cNvPr>
          <p:cNvSpPr txBox="1"/>
          <p:nvPr/>
        </p:nvSpPr>
        <p:spPr>
          <a:xfrm>
            <a:off x="1389934" y="598283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ORACLE COMPANY</a:t>
            </a:r>
            <a:endParaRPr lang="en-PH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43" name="TextBox 34">
            <a:extLst>
              <a:ext uri="{FF2B5EF4-FFF2-40B4-BE49-F238E27FC236}">
                <a16:creationId xmlns:a16="http://schemas.microsoft.com/office/drawing/2014/main" xmlns="" id="{2EEA1A00-2EA2-4E6F-AAEF-CC5DE3C8C2D3}"/>
              </a:ext>
            </a:extLst>
          </p:cNvPr>
          <p:cNvSpPr txBox="1"/>
          <p:nvPr/>
        </p:nvSpPr>
        <p:spPr>
          <a:xfrm>
            <a:off x="1408209" y="6265330"/>
            <a:ext cx="2406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600" dirty="0" smtClean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By SRENNOU Mohamed</a:t>
            </a:r>
            <a:endParaRPr lang="en-PH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0" name="TextBox 68">
            <a:extLst>
              <a:ext uri="{FF2B5EF4-FFF2-40B4-BE49-F238E27FC236}">
                <a16:creationId xmlns:a16="http://schemas.microsoft.com/office/drawing/2014/main" xmlns="" id="{EDB2CDE6-5037-4D0B-8D07-8A1F508A5AC0}"/>
              </a:ext>
            </a:extLst>
          </p:cNvPr>
          <p:cNvSpPr txBox="1"/>
          <p:nvPr/>
        </p:nvSpPr>
        <p:spPr>
          <a:xfrm>
            <a:off x="698719" y="179547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SWOT</a:t>
            </a:r>
            <a:endParaRPr lang="en-PH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51" name="TextBox 70">
            <a:hlinkClick r:id="rId33" action="ppaction://hlinksldjump"/>
            <a:extLst>
              <a:ext uri="{FF2B5EF4-FFF2-40B4-BE49-F238E27FC236}">
                <a16:creationId xmlns:a16="http://schemas.microsoft.com/office/drawing/2014/main" xmlns="" id="{8B695859-B168-46E5-8CAD-E2BC70CEAD40}"/>
              </a:ext>
            </a:extLst>
          </p:cNvPr>
          <p:cNvSpPr txBox="1"/>
          <p:nvPr/>
        </p:nvSpPr>
        <p:spPr>
          <a:xfrm>
            <a:off x="1196953" y="2354016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STRENGTHS</a:t>
            </a:r>
            <a:endParaRPr lang="en-PH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52" name="TextBox 71">
            <a:hlinkClick r:id="rId34" action="ppaction://hlinksldjump"/>
            <a:extLst>
              <a:ext uri="{FF2B5EF4-FFF2-40B4-BE49-F238E27FC236}">
                <a16:creationId xmlns:a16="http://schemas.microsoft.com/office/drawing/2014/main" xmlns="" id="{22DA6626-D857-4F81-AA8E-4532974824D0}"/>
              </a:ext>
            </a:extLst>
          </p:cNvPr>
          <p:cNvSpPr txBox="1"/>
          <p:nvPr/>
        </p:nvSpPr>
        <p:spPr>
          <a:xfrm>
            <a:off x="1196953" y="2948866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WEAKNESSES</a:t>
            </a:r>
            <a:endParaRPr lang="en-PH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53" name="TextBox 72">
            <a:hlinkClick r:id="rId35" action="ppaction://hlinksldjump"/>
            <a:extLst>
              <a:ext uri="{FF2B5EF4-FFF2-40B4-BE49-F238E27FC236}">
                <a16:creationId xmlns:a16="http://schemas.microsoft.com/office/drawing/2014/main" xmlns="" id="{F2333B72-AC55-40C2-999D-06F50E737FBD}"/>
              </a:ext>
            </a:extLst>
          </p:cNvPr>
          <p:cNvSpPr txBox="1"/>
          <p:nvPr/>
        </p:nvSpPr>
        <p:spPr>
          <a:xfrm>
            <a:off x="1196953" y="360890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OPPORTUNITIES</a:t>
            </a:r>
            <a:endParaRPr lang="en-PH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54" name="TextBox 73">
            <a:hlinkClick r:id="rId36" action="ppaction://hlinksldjump"/>
            <a:extLst>
              <a:ext uri="{FF2B5EF4-FFF2-40B4-BE49-F238E27FC236}">
                <a16:creationId xmlns:a16="http://schemas.microsoft.com/office/drawing/2014/main" xmlns="" id="{CA9E83A2-D302-46CF-AAF6-DBB816E82E51}"/>
              </a:ext>
            </a:extLst>
          </p:cNvPr>
          <p:cNvSpPr txBox="1"/>
          <p:nvPr/>
        </p:nvSpPr>
        <p:spPr>
          <a:xfrm>
            <a:off x="1196953" y="426894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THREATS</a:t>
            </a:r>
            <a:endParaRPr lang="en-PH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69" name="TextBox 25">
            <a:hlinkClick r:id="rId37" action="ppaction://hlinksldjump"/>
            <a:extLst>
              <a:ext uri="{FF2B5EF4-FFF2-40B4-BE49-F238E27FC236}">
                <a16:creationId xmlns:a16="http://schemas.microsoft.com/office/drawing/2014/main" xmlns="" id="{3686914A-5692-4C6B-892A-E24A6627BA84}"/>
              </a:ext>
            </a:extLst>
          </p:cNvPr>
          <p:cNvSpPr txBox="1"/>
          <p:nvPr/>
        </p:nvSpPr>
        <p:spPr>
          <a:xfrm>
            <a:off x="698719" y="1154047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ORACLE?</a:t>
            </a:r>
            <a:endParaRPr lang="en-PH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17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xmlns="" id="{ECA353F6-C5A9-4E8A-AE4F-9D4D07BF9099}"/>
              </a:ext>
            </a:extLst>
          </p:cNvPr>
          <p:cNvSpPr/>
          <p:nvPr/>
        </p:nvSpPr>
        <p:spPr>
          <a:xfrm>
            <a:off x="0" y="5704114"/>
            <a:ext cx="12192000" cy="115388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B5C69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xmlns="" id="{F33870AB-86C1-4A68-953C-2ADAD3E97649}"/>
              </a:ext>
            </a:extLst>
          </p:cNvPr>
          <p:cNvSpPr/>
          <p:nvPr/>
        </p:nvSpPr>
        <p:spPr>
          <a:xfrm>
            <a:off x="720822" y="5946100"/>
            <a:ext cx="687387" cy="687387"/>
          </a:xfrm>
          <a:prstGeom prst="roundRect">
            <a:avLst/>
          </a:prstGeom>
          <a:solidFill>
            <a:srgbClr val="B4CF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xmlns="" id="{20E7AE7E-4779-4951-8A5F-7DB24BDA4F8F}"/>
              </a:ext>
            </a:extLst>
          </p:cNvPr>
          <p:cNvSpPr/>
          <p:nvPr/>
        </p:nvSpPr>
        <p:spPr>
          <a:xfrm>
            <a:off x="6882215" y="232229"/>
            <a:ext cx="4059117" cy="383045"/>
          </a:xfrm>
          <a:prstGeom prst="roundRect">
            <a:avLst>
              <a:gd name="adj" fmla="val 50000"/>
            </a:avLst>
          </a:prstGeom>
          <a:solidFill>
            <a:srgbClr val="3B5C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46" name="Graphic 45" descr="Magnifying glass with solid fill">
            <a:extLst>
              <a:ext uri="{FF2B5EF4-FFF2-40B4-BE49-F238E27FC236}">
                <a16:creationId xmlns:a16="http://schemas.microsoft.com/office/drawing/2014/main" xmlns="" id="{5ED64855-8755-442F-A957-29C7FDF798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457543" y="232229"/>
            <a:ext cx="346398" cy="34639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A6763809-95EF-479F-BACE-9783F2783E33}"/>
              </a:ext>
            </a:extLst>
          </p:cNvPr>
          <p:cNvSpPr txBox="1"/>
          <p:nvPr/>
        </p:nvSpPr>
        <p:spPr>
          <a:xfrm>
            <a:off x="6230957" y="2377618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4800" dirty="0" smtClean="0">
                <a:solidFill>
                  <a:srgbClr val="B4CFB0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THREATS</a:t>
            </a:r>
            <a:endParaRPr lang="en-PH" sz="4800" dirty="0">
              <a:solidFill>
                <a:srgbClr val="B4CFB0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xmlns="" id="{1F423DC2-3477-4AA2-894F-E45A818C62A8}"/>
              </a:ext>
            </a:extLst>
          </p:cNvPr>
          <p:cNvSpPr/>
          <p:nvPr/>
        </p:nvSpPr>
        <p:spPr>
          <a:xfrm>
            <a:off x="-1" y="232229"/>
            <a:ext cx="3280229" cy="5123542"/>
          </a:xfrm>
          <a:custGeom>
            <a:avLst/>
            <a:gdLst>
              <a:gd name="connsiteX0" fmla="*/ 93876 w 3280229"/>
              <a:gd name="connsiteY0" fmla="*/ 0 h 5123542"/>
              <a:gd name="connsiteX1" fmla="*/ 2779953 w 3280229"/>
              <a:gd name="connsiteY1" fmla="*/ 0 h 5123542"/>
              <a:gd name="connsiteX2" fmla="*/ 3280229 w 3280229"/>
              <a:gd name="connsiteY2" fmla="*/ 500276 h 5123542"/>
              <a:gd name="connsiteX3" fmla="*/ 3280229 w 3280229"/>
              <a:gd name="connsiteY3" fmla="*/ 4623266 h 5123542"/>
              <a:gd name="connsiteX4" fmla="*/ 2779953 w 3280229"/>
              <a:gd name="connsiteY4" fmla="*/ 5123542 h 5123542"/>
              <a:gd name="connsiteX5" fmla="*/ 93876 w 3280229"/>
              <a:gd name="connsiteY5" fmla="*/ 5123542 h 5123542"/>
              <a:gd name="connsiteX6" fmla="*/ 0 w 3280229"/>
              <a:gd name="connsiteY6" fmla="*/ 5114079 h 5123542"/>
              <a:gd name="connsiteX7" fmla="*/ 0 w 3280229"/>
              <a:gd name="connsiteY7" fmla="*/ 9464 h 5123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80229" h="5123542">
                <a:moveTo>
                  <a:pt x="93876" y="0"/>
                </a:moveTo>
                <a:lnTo>
                  <a:pt x="2779953" y="0"/>
                </a:lnTo>
                <a:cubicBezTo>
                  <a:pt x="3056248" y="0"/>
                  <a:pt x="3280229" y="223981"/>
                  <a:pt x="3280229" y="500276"/>
                </a:cubicBezTo>
                <a:lnTo>
                  <a:pt x="3280229" y="4623266"/>
                </a:lnTo>
                <a:cubicBezTo>
                  <a:pt x="3280229" y="4899561"/>
                  <a:pt x="3056248" y="5123542"/>
                  <a:pt x="2779953" y="5123542"/>
                </a:cubicBezTo>
                <a:lnTo>
                  <a:pt x="93876" y="5123542"/>
                </a:lnTo>
                <a:lnTo>
                  <a:pt x="0" y="5114079"/>
                </a:lnTo>
                <a:lnTo>
                  <a:pt x="0" y="9464"/>
                </a:lnTo>
                <a:close/>
              </a:path>
            </a:pathLst>
          </a:custGeom>
          <a:solidFill>
            <a:srgbClr val="3B5C6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pic>
        <p:nvPicPr>
          <p:cNvPr id="37" name="Graphic 36" descr="Badge 1 with solid fill">
            <a:extLst>
              <a:ext uri="{FF2B5EF4-FFF2-40B4-BE49-F238E27FC236}">
                <a16:creationId xmlns:a16="http://schemas.microsoft.com/office/drawing/2014/main" xmlns="" id="{360F9CDC-DD8A-451F-965D-539845F813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48255" y="2222317"/>
            <a:ext cx="570800" cy="570800"/>
          </a:xfrm>
          <a:prstGeom prst="rect">
            <a:avLst/>
          </a:prstGeom>
        </p:spPr>
      </p:pic>
      <p:pic>
        <p:nvPicPr>
          <p:cNvPr id="38" name="Graphic 37" descr="Badge with solid fill">
            <a:extLst>
              <a:ext uri="{FF2B5EF4-FFF2-40B4-BE49-F238E27FC236}">
                <a16:creationId xmlns:a16="http://schemas.microsoft.com/office/drawing/2014/main" xmlns="" id="{DD98D0EA-C2A3-4E76-A382-B6DEEC97DDB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653143" y="2850086"/>
            <a:ext cx="570800" cy="570800"/>
          </a:xfrm>
          <a:prstGeom prst="rect">
            <a:avLst/>
          </a:prstGeom>
        </p:spPr>
      </p:pic>
      <p:pic>
        <p:nvPicPr>
          <p:cNvPr id="40" name="Graphic 39" descr="Badge 3 with solid fill">
            <a:extLst>
              <a:ext uri="{FF2B5EF4-FFF2-40B4-BE49-F238E27FC236}">
                <a16:creationId xmlns:a16="http://schemas.microsoft.com/office/drawing/2014/main" xmlns="" id="{9A36836E-11EC-4810-9EA5-ED95652FD8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648255" y="3492369"/>
            <a:ext cx="570800" cy="570800"/>
          </a:xfrm>
          <a:prstGeom prst="rect">
            <a:avLst/>
          </a:prstGeom>
        </p:spPr>
      </p:pic>
      <p:pic>
        <p:nvPicPr>
          <p:cNvPr id="42" name="Graphic 41" descr="Badge 4 with solid fill">
            <a:extLst>
              <a:ext uri="{FF2B5EF4-FFF2-40B4-BE49-F238E27FC236}">
                <a16:creationId xmlns:a16="http://schemas.microsoft.com/office/drawing/2014/main" xmlns="" id="{44C385AD-FA68-4498-9E29-1DA25CB0185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648255" y="4134652"/>
            <a:ext cx="570800" cy="570800"/>
          </a:xfrm>
          <a:prstGeom prst="rect">
            <a:avLst/>
          </a:prstGeom>
        </p:spPr>
      </p:pic>
      <p:pic>
        <p:nvPicPr>
          <p:cNvPr id="45" name="Graphic 44" descr="User with solid fill">
            <a:extLst>
              <a:ext uri="{FF2B5EF4-FFF2-40B4-BE49-F238E27FC236}">
                <a16:creationId xmlns:a16="http://schemas.microsoft.com/office/drawing/2014/main" xmlns="" id="{90DE5821-543E-4AC7-B6F3-A805479782E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150022" y="989864"/>
            <a:ext cx="570800" cy="570800"/>
          </a:xfrm>
          <a:prstGeom prst="rect">
            <a:avLst/>
          </a:prstGeom>
        </p:spPr>
      </p:pic>
      <p:pic>
        <p:nvPicPr>
          <p:cNvPr id="48" name="Graphic 47" descr="House with solid fill">
            <a:extLst>
              <a:ext uri="{FF2B5EF4-FFF2-40B4-BE49-F238E27FC236}">
                <a16:creationId xmlns:a16="http://schemas.microsoft.com/office/drawing/2014/main" xmlns="" id="{91F3C21C-0869-485C-BE2A-771B0024817D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50025" y="320717"/>
            <a:ext cx="570800" cy="570800"/>
          </a:xfrm>
          <a:prstGeom prst="rect">
            <a:avLst/>
          </a:prstGeom>
        </p:spPr>
      </p:pic>
      <p:pic>
        <p:nvPicPr>
          <p:cNvPr id="49" name="Graphic 48" descr="Record with solid fill">
            <a:extLst>
              <a:ext uri="{FF2B5EF4-FFF2-40B4-BE49-F238E27FC236}">
                <a16:creationId xmlns:a16="http://schemas.microsoft.com/office/drawing/2014/main" xmlns="" id="{8C4EE140-221C-406D-A2AB-433265240CF4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150022" y="1659011"/>
            <a:ext cx="570800" cy="570800"/>
          </a:xfrm>
          <a:prstGeom prst="rect">
            <a:avLst/>
          </a:prstGeom>
        </p:spPr>
      </p:pic>
      <p:pic>
        <p:nvPicPr>
          <p:cNvPr id="50" name="Graphic 49" descr="Exit with solid fill">
            <a:extLst>
              <a:ext uri="{FF2B5EF4-FFF2-40B4-BE49-F238E27FC236}">
                <a16:creationId xmlns:a16="http://schemas.microsoft.com/office/drawing/2014/main" xmlns="" id="{858399A1-F78D-42A3-B26E-57C439DBC6C7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150022" y="4652276"/>
            <a:ext cx="570800" cy="570800"/>
          </a:xfrm>
          <a:prstGeom prst="rect">
            <a:avLst/>
          </a:prstGeom>
        </p:spPr>
      </p:pic>
      <p:sp>
        <p:nvSpPr>
          <p:cNvPr id="51" name="TextBox 50">
            <a:hlinkClick r:id="rId20" action="ppaction://hlinksldjump"/>
            <a:extLst>
              <a:ext uri="{FF2B5EF4-FFF2-40B4-BE49-F238E27FC236}">
                <a16:creationId xmlns:a16="http://schemas.microsoft.com/office/drawing/2014/main" xmlns="" id="{0AA231BA-E212-4392-8EE4-20C6D637CBD1}"/>
              </a:ext>
            </a:extLst>
          </p:cNvPr>
          <p:cNvSpPr txBox="1"/>
          <p:nvPr/>
        </p:nvSpPr>
        <p:spPr>
          <a:xfrm>
            <a:off x="698719" y="508472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HOME</a:t>
            </a:r>
          </a:p>
        </p:txBody>
      </p:sp>
      <p:sp>
        <p:nvSpPr>
          <p:cNvPr id="54" name="TextBox 53">
            <a:hlinkClick r:id="rId21" action="ppaction://hlinksldjump"/>
            <a:extLst>
              <a:ext uri="{FF2B5EF4-FFF2-40B4-BE49-F238E27FC236}">
                <a16:creationId xmlns:a16="http://schemas.microsoft.com/office/drawing/2014/main" xmlns="" id="{64E0181A-A190-4748-A692-E4B1D766BC44}"/>
              </a:ext>
            </a:extLst>
          </p:cNvPr>
          <p:cNvSpPr txBox="1"/>
          <p:nvPr/>
        </p:nvSpPr>
        <p:spPr>
          <a:xfrm>
            <a:off x="698719" y="482592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EXIT</a:t>
            </a:r>
          </a:p>
        </p:txBody>
      </p:sp>
      <p:pic>
        <p:nvPicPr>
          <p:cNvPr id="59" name="Graphic 58" descr="Play with solid fill">
            <a:extLst>
              <a:ext uri="{FF2B5EF4-FFF2-40B4-BE49-F238E27FC236}">
                <a16:creationId xmlns:a16="http://schemas.microsoft.com/office/drawing/2014/main" xmlns="" id="{4BC23C55-58B0-42DD-8386-7F1341708776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8"/>
              </a:ext>
            </a:extLst>
          </a:blip>
          <a:stretch>
            <a:fillRect/>
          </a:stretch>
        </p:blipFill>
        <p:spPr>
          <a:xfrm>
            <a:off x="8016256" y="5901096"/>
            <a:ext cx="499889" cy="499889"/>
          </a:xfrm>
          <a:prstGeom prst="rect">
            <a:avLst/>
          </a:prstGeom>
        </p:spPr>
      </p:pic>
      <p:pic>
        <p:nvPicPr>
          <p:cNvPr id="60" name="Graphic 59" descr="Beginning with solid fill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xmlns="" id="{AEC75CDD-71F9-4D5D-B96F-41482801CB41}"/>
              </a:ext>
            </a:extLst>
          </p:cNvPr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0"/>
              </a:ext>
            </a:extLst>
          </a:blip>
          <a:stretch>
            <a:fillRect/>
          </a:stretch>
        </p:blipFill>
        <p:spPr>
          <a:xfrm>
            <a:off x="6300215" y="5901096"/>
            <a:ext cx="499889" cy="499889"/>
          </a:xfrm>
          <a:prstGeom prst="rect">
            <a:avLst/>
          </a:prstGeom>
        </p:spPr>
      </p:pic>
      <p:pic>
        <p:nvPicPr>
          <p:cNvPr id="61" name="Graphic 60" descr="End with solid fill">
            <a:hlinkClick r:id="" action="ppaction://hlinkshowjump?jump=nextslide"/>
            <a:extLst>
              <a:ext uri="{FF2B5EF4-FFF2-40B4-BE49-F238E27FC236}">
                <a16:creationId xmlns:a16="http://schemas.microsoft.com/office/drawing/2014/main" xmlns="" id="{A3B1A4A8-13B3-4A7C-99D2-313E21BFAFBD}"/>
              </a:ext>
            </a:extLst>
          </p:cNvPr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2"/>
              </a:ext>
            </a:extLst>
          </a:blip>
          <a:stretch>
            <a:fillRect/>
          </a:stretch>
        </p:blipFill>
        <p:spPr>
          <a:xfrm>
            <a:off x="9854183" y="5901096"/>
            <a:ext cx="499889" cy="499889"/>
          </a:xfrm>
          <a:prstGeom prst="rect">
            <a:avLst/>
          </a:prstGeom>
        </p:spPr>
      </p:pic>
      <p:sp>
        <p:nvSpPr>
          <p:cNvPr id="29" name="TextBox 33">
            <a:extLst>
              <a:ext uri="{FF2B5EF4-FFF2-40B4-BE49-F238E27FC236}">
                <a16:creationId xmlns:a16="http://schemas.microsoft.com/office/drawing/2014/main" xmlns="" id="{43D183F4-496A-46D9-95BE-88128AEDB098}"/>
              </a:ext>
            </a:extLst>
          </p:cNvPr>
          <p:cNvSpPr txBox="1"/>
          <p:nvPr/>
        </p:nvSpPr>
        <p:spPr>
          <a:xfrm>
            <a:off x="1389934" y="598283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ORACLE COMPANY</a:t>
            </a:r>
            <a:endParaRPr lang="en-PH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30" name="TextBox 34">
            <a:extLst>
              <a:ext uri="{FF2B5EF4-FFF2-40B4-BE49-F238E27FC236}">
                <a16:creationId xmlns:a16="http://schemas.microsoft.com/office/drawing/2014/main" xmlns="" id="{2EEA1A00-2EA2-4E6F-AAEF-CC5DE3C8C2D3}"/>
              </a:ext>
            </a:extLst>
          </p:cNvPr>
          <p:cNvSpPr txBox="1"/>
          <p:nvPr/>
        </p:nvSpPr>
        <p:spPr>
          <a:xfrm>
            <a:off x="1408209" y="6265330"/>
            <a:ext cx="2406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600" dirty="0" smtClean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By SRENNOU Mohamed</a:t>
            </a:r>
            <a:endParaRPr lang="en-PH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2" name="TextBox 68">
            <a:extLst>
              <a:ext uri="{FF2B5EF4-FFF2-40B4-BE49-F238E27FC236}">
                <a16:creationId xmlns:a16="http://schemas.microsoft.com/office/drawing/2014/main" xmlns="" id="{EDB2CDE6-5037-4D0B-8D07-8A1F508A5AC0}"/>
              </a:ext>
            </a:extLst>
          </p:cNvPr>
          <p:cNvSpPr txBox="1"/>
          <p:nvPr/>
        </p:nvSpPr>
        <p:spPr>
          <a:xfrm>
            <a:off x="698719" y="179547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SWOT</a:t>
            </a:r>
            <a:endParaRPr lang="en-PH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63" name="TextBox 70">
            <a:hlinkClick r:id="rId33" action="ppaction://hlinksldjump"/>
            <a:extLst>
              <a:ext uri="{FF2B5EF4-FFF2-40B4-BE49-F238E27FC236}">
                <a16:creationId xmlns:a16="http://schemas.microsoft.com/office/drawing/2014/main" xmlns="" id="{8B695859-B168-46E5-8CAD-E2BC70CEAD40}"/>
              </a:ext>
            </a:extLst>
          </p:cNvPr>
          <p:cNvSpPr txBox="1"/>
          <p:nvPr/>
        </p:nvSpPr>
        <p:spPr>
          <a:xfrm>
            <a:off x="1196953" y="2354016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STRENGTHS</a:t>
            </a:r>
            <a:endParaRPr lang="en-PH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64" name="TextBox 71">
            <a:hlinkClick r:id="rId34" action="ppaction://hlinksldjump"/>
            <a:extLst>
              <a:ext uri="{FF2B5EF4-FFF2-40B4-BE49-F238E27FC236}">
                <a16:creationId xmlns:a16="http://schemas.microsoft.com/office/drawing/2014/main" xmlns="" id="{22DA6626-D857-4F81-AA8E-4532974824D0}"/>
              </a:ext>
            </a:extLst>
          </p:cNvPr>
          <p:cNvSpPr txBox="1"/>
          <p:nvPr/>
        </p:nvSpPr>
        <p:spPr>
          <a:xfrm>
            <a:off x="1196953" y="2948866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WEAKNESSES</a:t>
            </a:r>
            <a:endParaRPr lang="en-PH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65" name="TextBox 72">
            <a:hlinkClick r:id="rId35" action="ppaction://hlinksldjump"/>
            <a:extLst>
              <a:ext uri="{FF2B5EF4-FFF2-40B4-BE49-F238E27FC236}">
                <a16:creationId xmlns:a16="http://schemas.microsoft.com/office/drawing/2014/main" xmlns="" id="{F2333B72-AC55-40C2-999D-06F50E737FBD}"/>
              </a:ext>
            </a:extLst>
          </p:cNvPr>
          <p:cNvSpPr txBox="1"/>
          <p:nvPr/>
        </p:nvSpPr>
        <p:spPr>
          <a:xfrm>
            <a:off x="1196953" y="360890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OPPORTUNITIES</a:t>
            </a:r>
            <a:endParaRPr lang="en-PH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66" name="TextBox 73">
            <a:hlinkClick r:id="rId36" action="ppaction://hlinksldjump"/>
            <a:extLst>
              <a:ext uri="{FF2B5EF4-FFF2-40B4-BE49-F238E27FC236}">
                <a16:creationId xmlns:a16="http://schemas.microsoft.com/office/drawing/2014/main" xmlns="" id="{CA9E83A2-D302-46CF-AAF6-DBB816E82E51}"/>
              </a:ext>
            </a:extLst>
          </p:cNvPr>
          <p:cNvSpPr txBox="1"/>
          <p:nvPr/>
        </p:nvSpPr>
        <p:spPr>
          <a:xfrm>
            <a:off x="1196953" y="426894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THREATS</a:t>
            </a:r>
            <a:endParaRPr lang="en-PH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31" name="TextBox 25">
            <a:hlinkClick r:id="rId37" action="ppaction://hlinksldjump"/>
            <a:extLst>
              <a:ext uri="{FF2B5EF4-FFF2-40B4-BE49-F238E27FC236}">
                <a16:creationId xmlns:a16="http://schemas.microsoft.com/office/drawing/2014/main" xmlns="" id="{3686914A-5692-4C6B-892A-E24A6627BA84}"/>
              </a:ext>
            </a:extLst>
          </p:cNvPr>
          <p:cNvSpPr txBox="1"/>
          <p:nvPr/>
        </p:nvSpPr>
        <p:spPr>
          <a:xfrm>
            <a:off x="698719" y="1154047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ORACLE?</a:t>
            </a:r>
            <a:endParaRPr lang="en-PH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63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xmlns="" id="{ECA353F6-C5A9-4E8A-AE4F-9D4D07BF9099}"/>
              </a:ext>
            </a:extLst>
          </p:cNvPr>
          <p:cNvSpPr/>
          <p:nvPr/>
        </p:nvSpPr>
        <p:spPr>
          <a:xfrm>
            <a:off x="0" y="5704114"/>
            <a:ext cx="12192000" cy="115388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B5C69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xmlns="" id="{F33870AB-86C1-4A68-953C-2ADAD3E97649}"/>
              </a:ext>
            </a:extLst>
          </p:cNvPr>
          <p:cNvSpPr/>
          <p:nvPr/>
        </p:nvSpPr>
        <p:spPr>
          <a:xfrm>
            <a:off x="720822" y="5946100"/>
            <a:ext cx="687387" cy="687387"/>
          </a:xfrm>
          <a:prstGeom prst="roundRect">
            <a:avLst/>
          </a:prstGeom>
          <a:solidFill>
            <a:srgbClr val="B4CF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xmlns="" id="{20E7AE7E-4779-4951-8A5F-7DB24BDA4F8F}"/>
              </a:ext>
            </a:extLst>
          </p:cNvPr>
          <p:cNvSpPr/>
          <p:nvPr/>
        </p:nvSpPr>
        <p:spPr>
          <a:xfrm>
            <a:off x="6882215" y="232229"/>
            <a:ext cx="4059117" cy="383045"/>
          </a:xfrm>
          <a:prstGeom prst="roundRect">
            <a:avLst>
              <a:gd name="adj" fmla="val 50000"/>
            </a:avLst>
          </a:prstGeom>
          <a:solidFill>
            <a:srgbClr val="3B5C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46" name="Graphic 45" descr="Magnifying glass with solid fill">
            <a:extLst>
              <a:ext uri="{FF2B5EF4-FFF2-40B4-BE49-F238E27FC236}">
                <a16:creationId xmlns:a16="http://schemas.microsoft.com/office/drawing/2014/main" xmlns="" id="{5ED64855-8755-442F-A957-29C7FDF798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457543" y="232229"/>
            <a:ext cx="346398" cy="346398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BE3626D3-336B-4FC4-B530-EBA0B8FC94DA}"/>
              </a:ext>
            </a:extLst>
          </p:cNvPr>
          <p:cNvSpPr/>
          <p:nvPr/>
        </p:nvSpPr>
        <p:spPr>
          <a:xfrm>
            <a:off x="4503774" y="1105116"/>
            <a:ext cx="3062514" cy="4090136"/>
          </a:xfrm>
          <a:prstGeom prst="roundRect">
            <a:avLst/>
          </a:prstGeom>
          <a:solidFill>
            <a:srgbClr val="B4CF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Impact 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of foreign exchange volatility</a:t>
            </a:r>
            <a:endParaRPr lang="en-PH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xmlns="" id="{75323E46-4A7D-4EF6-B09A-149F046153AC}"/>
              </a:ext>
            </a:extLst>
          </p:cNvPr>
          <p:cNvSpPr/>
          <p:nvPr/>
        </p:nvSpPr>
        <p:spPr>
          <a:xfrm>
            <a:off x="8266200" y="1035246"/>
            <a:ext cx="3062514" cy="4090136"/>
          </a:xfrm>
          <a:prstGeom prst="roundRect">
            <a:avLst/>
          </a:prstGeom>
          <a:solidFill>
            <a:srgbClr val="B4CF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</a:t>
            </a:r>
            <a:r>
              <a:rPr lang="en-US" dirty="0" smtClean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ighly 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competitive technology solutions market</a:t>
            </a:r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xmlns="" id="{F85D22B9-ADB1-4CBC-A67E-8EE268C1AA01}"/>
              </a:ext>
            </a:extLst>
          </p:cNvPr>
          <p:cNvSpPr/>
          <p:nvPr/>
        </p:nvSpPr>
        <p:spPr>
          <a:xfrm>
            <a:off x="-1" y="232229"/>
            <a:ext cx="3280229" cy="5123542"/>
          </a:xfrm>
          <a:custGeom>
            <a:avLst/>
            <a:gdLst>
              <a:gd name="connsiteX0" fmla="*/ 93876 w 3280229"/>
              <a:gd name="connsiteY0" fmla="*/ 0 h 5123542"/>
              <a:gd name="connsiteX1" fmla="*/ 2779953 w 3280229"/>
              <a:gd name="connsiteY1" fmla="*/ 0 h 5123542"/>
              <a:gd name="connsiteX2" fmla="*/ 3280229 w 3280229"/>
              <a:gd name="connsiteY2" fmla="*/ 500276 h 5123542"/>
              <a:gd name="connsiteX3" fmla="*/ 3280229 w 3280229"/>
              <a:gd name="connsiteY3" fmla="*/ 4623266 h 5123542"/>
              <a:gd name="connsiteX4" fmla="*/ 2779953 w 3280229"/>
              <a:gd name="connsiteY4" fmla="*/ 5123542 h 5123542"/>
              <a:gd name="connsiteX5" fmla="*/ 93876 w 3280229"/>
              <a:gd name="connsiteY5" fmla="*/ 5123542 h 5123542"/>
              <a:gd name="connsiteX6" fmla="*/ 0 w 3280229"/>
              <a:gd name="connsiteY6" fmla="*/ 5114079 h 5123542"/>
              <a:gd name="connsiteX7" fmla="*/ 0 w 3280229"/>
              <a:gd name="connsiteY7" fmla="*/ 9464 h 5123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80229" h="5123542">
                <a:moveTo>
                  <a:pt x="93876" y="0"/>
                </a:moveTo>
                <a:lnTo>
                  <a:pt x="2779953" y="0"/>
                </a:lnTo>
                <a:cubicBezTo>
                  <a:pt x="3056248" y="0"/>
                  <a:pt x="3280229" y="223981"/>
                  <a:pt x="3280229" y="500276"/>
                </a:cubicBezTo>
                <a:lnTo>
                  <a:pt x="3280229" y="4623266"/>
                </a:lnTo>
                <a:cubicBezTo>
                  <a:pt x="3280229" y="4899561"/>
                  <a:pt x="3056248" y="5123542"/>
                  <a:pt x="2779953" y="5123542"/>
                </a:cubicBezTo>
                <a:lnTo>
                  <a:pt x="93876" y="5123542"/>
                </a:lnTo>
                <a:lnTo>
                  <a:pt x="0" y="5114079"/>
                </a:lnTo>
                <a:lnTo>
                  <a:pt x="0" y="9464"/>
                </a:lnTo>
                <a:close/>
              </a:path>
            </a:pathLst>
          </a:custGeom>
          <a:solidFill>
            <a:srgbClr val="3B5C6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pic>
        <p:nvPicPr>
          <p:cNvPr id="108" name="Graphic 107" descr="Badge 1 with solid fill">
            <a:extLst>
              <a:ext uri="{FF2B5EF4-FFF2-40B4-BE49-F238E27FC236}">
                <a16:creationId xmlns:a16="http://schemas.microsoft.com/office/drawing/2014/main" xmlns="" id="{B7CFB9D4-1202-42C3-9B1A-85FF742E23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48255" y="2222317"/>
            <a:ext cx="570800" cy="570800"/>
          </a:xfrm>
          <a:prstGeom prst="rect">
            <a:avLst/>
          </a:prstGeom>
        </p:spPr>
      </p:pic>
      <p:pic>
        <p:nvPicPr>
          <p:cNvPr id="109" name="Graphic 108" descr="Badge with solid fill">
            <a:extLst>
              <a:ext uri="{FF2B5EF4-FFF2-40B4-BE49-F238E27FC236}">
                <a16:creationId xmlns:a16="http://schemas.microsoft.com/office/drawing/2014/main" xmlns="" id="{60760B99-974A-4C7B-AC60-63351649BDF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653143" y="2850086"/>
            <a:ext cx="570800" cy="570800"/>
          </a:xfrm>
          <a:prstGeom prst="rect">
            <a:avLst/>
          </a:prstGeom>
        </p:spPr>
      </p:pic>
      <p:pic>
        <p:nvPicPr>
          <p:cNvPr id="110" name="Graphic 109" descr="Badge 3 with solid fill">
            <a:extLst>
              <a:ext uri="{FF2B5EF4-FFF2-40B4-BE49-F238E27FC236}">
                <a16:creationId xmlns:a16="http://schemas.microsoft.com/office/drawing/2014/main" xmlns="" id="{165D9146-B795-414A-A2ED-A20B10C0C68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648255" y="3492369"/>
            <a:ext cx="570800" cy="570800"/>
          </a:xfrm>
          <a:prstGeom prst="rect">
            <a:avLst/>
          </a:prstGeom>
        </p:spPr>
      </p:pic>
      <p:pic>
        <p:nvPicPr>
          <p:cNvPr id="111" name="Graphic 110" descr="Badge 4 with solid fill">
            <a:extLst>
              <a:ext uri="{FF2B5EF4-FFF2-40B4-BE49-F238E27FC236}">
                <a16:creationId xmlns:a16="http://schemas.microsoft.com/office/drawing/2014/main" xmlns="" id="{BF950D71-1328-4967-B25A-34AF404D25E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648255" y="4134652"/>
            <a:ext cx="570800" cy="570800"/>
          </a:xfrm>
          <a:prstGeom prst="rect">
            <a:avLst/>
          </a:prstGeom>
        </p:spPr>
      </p:pic>
      <p:pic>
        <p:nvPicPr>
          <p:cNvPr id="112" name="Graphic 111" descr="User with solid fill">
            <a:extLst>
              <a:ext uri="{FF2B5EF4-FFF2-40B4-BE49-F238E27FC236}">
                <a16:creationId xmlns:a16="http://schemas.microsoft.com/office/drawing/2014/main" xmlns="" id="{7462D27B-1CDE-444A-89EF-1B9FC80BC5F0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150022" y="989864"/>
            <a:ext cx="570800" cy="570800"/>
          </a:xfrm>
          <a:prstGeom prst="rect">
            <a:avLst/>
          </a:prstGeom>
        </p:spPr>
      </p:pic>
      <p:pic>
        <p:nvPicPr>
          <p:cNvPr id="113" name="Graphic 112" descr="House with solid fill">
            <a:extLst>
              <a:ext uri="{FF2B5EF4-FFF2-40B4-BE49-F238E27FC236}">
                <a16:creationId xmlns:a16="http://schemas.microsoft.com/office/drawing/2014/main" xmlns="" id="{3FF9DA5B-B8E4-47B8-A561-269CB8E7ADA5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50025" y="320717"/>
            <a:ext cx="570800" cy="570800"/>
          </a:xfrm>
          <a:prstGeom prst="rect">
            <a:avLst/>
          </a:prstGeom>
        </p:spPr>
      </p:pic>
      <p:pic>
        <p:nvPicPr>
          <p:cNvPr id="114" name="Graphic 113" descr="Record with solid fill">
            <a:extLst>
              <a:ext uri="{FF2B5EF4-FFF2-40B4-BE49-F238E27FC236}">
                <a16:creationId xmlns:a16="http://schemas.microsoft.com/office/drawing/2014/main" xmlns="" id="{5459BF33-C09B-4138-8781-9031260AE3E2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150022" y="1659011"/>
            <a:ext cx="570800" cy="570800"/>
          </a:xfrm>
          <a:prstGeom prst="rect">
            <a:avLst/>
          </a:prstGeom>
        </p:spPr>
      </p:pic>
      <p:pic>
        <p:nvPicPr>
          <p:cNvPr id="115" name="Graphic 114" descr="Exit with solid fill">
            <a:extLst>
              <a:ext uri="{FF2B5EF4-FFF2-40B4-BE49-F238E27FC236}">
                <a16:creationId xmlns:a16="http://schemas.microsoft.com/office/drawing/2014/main" xmlns="" id="{B11A6F45-362B-487D-AB0C-0113245F9587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150022" y="4652276"/>
            <a:ext cx="570800" cy="570800"/>
          </a:xfrm>
          <a:prstGeom prst="rect">
            <a:avLst/>
          </a:prstGeom>
        </p:spPr>
      </p:pic>
      <p:sp>
        <p:nvSpPr>
          <p:cNvPr id="116" name="TextBox 115">
            <a:hlinkClick r:id="rId20" action="ppaction://hlinksldjump"/>
            <a:extLst>
              <a:ext uri="{FF2B5EF4-FFF2-40B4-BE49-F238E27FC236}">
                <a16:creationId xmlns:a16="http://schemas.microsoft.com/office/drawing/2014/main" xmlns="" id="{193708E6-7A1F-4E9D-9824-86A63F7BE8EC}"/>
              </a:ext>
            </a:extLst>
          </p:cNvPr>
          <p:cNvSpPr txBox="1"/>
          <p:nvPr/>
        </p:nvSpPr>
        <p:spPr>
          <a:xfrm>
            <a:off x="698719" y="508472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HOME</a:t>
            </a:r>
          </a:p>
        </p:txBody>
      </p:sp>
      <p:sp>
        <p:nvSpPr>
          <p:cNvPr id="119" name="TextBox 118">
            <a:hlinkClick r:id="rId21" action="ppaction://hlinksldjump"/>
            <a:extLst>
              <a:ext uri="{FF2B5EF4-FFF2-40B4-BE49-F238E27FC236}">
                <a16:creationId xmlns:a16="http://schemas.microsoft.com/office/drawing/2014/main" xmlns="" id="{61F202AA-B932-40CA-81B5-0ED6B0452198}"/>
              </a:ext>
            </a:extLst>
          </p:cNvPr>
          <p:cNvSpPr txBox="1"/>
          <p:nvPr/>
        </p:nvSpPr>
        <p:spPr>
          <a:xfrm>
            <a:off x="698719" y="482592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EXIT</a:t>
            </a:r>
          </a:p>
        </p:txBody>
      </p:sp>
      <p:pic>
        <p:nvPicPr>
          <p:cNvPr id="124" name="Graphic 123" descr="Play with solid fill">
            <a:extLst>
              <a:ext uri="{FF2B5EF4-FFF2-40B4-BE49-F238E27FC236}">
                <a16:creationId xmlns:a16="http://schemas.microsoft.com/office/drawing/2014/main" xmlns="" id="{DAA0DC28-3003-4CEC-8318-0310ACF3B4DB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8"/>
              </a:ext>
            </a:extLst>
          </a:blip>
          <a:stretch>
            <a:fillRect/>
          </a:stretch>
        </p:blipFill>
        <p:spPr>
          <a:xfrm>
            <a:off x="8016256" y="5901096"/>
            <a:ext cx="499889" cy="499889"/>
          </a:xfrm>
          <a:prstGeom prst="rect">
            <a:avLst/>
          </a:prstGeom>
        </p:spPr>
      </p:pic>
      <p:pic>
        <p:nvPicPr>
          <p:cNvPr id="125" name="Graphic 124" descr="Beginning with solid fill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xmlns="" id="{21D12C2F-48DD-453B-BF76-9A9FD2D3A932}"/>
              </a:ext>
            </a:extLst>
          </p:cNvPr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0"/>
              </a:ext>
            </a:extLst>
          </a:blip>
          <a:stretch>
            <a:fillRect/>
          </a:stretch>
        </p:blipFill>
        <p:spPr>
          <a:xfrm>
            <a:off x="6300215" y="5901096"/>
            <a:ext cx="499889" cy="499889"/>
          </a:xfrm>
          <a:prstGeom prst="rect">
            <a:avLst/>
          </a:prstGeom>
        </p:spPr>
      </p:pic>
      <p:pic>
        <p:nvPicPr>
          <p:cNvPr id="126" name="Graphic 125" descr="End with solid fill">
            <a:hlinkClick r:id="" action="ppaction://hlinkshowjump?jump=nextslide"/>
            <a:extLst>
              <a:ext uri="{FF2B5EF4-FFF2-40B4-BE49-F238E27FC236}">
                <a16:creationId xmlns:a16="http://schemas.microsoft.com/office/drawing/2014/main" xmlns="" id="{6F0A7FCC-0A17-47E5-ADF6-5341CD14E97C}"/>
              </a:ext>
            </a:extLst>
          </p:cNvPr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2"/>
              </a:ext>
            </a:extLst>
          </a:blip>
          <a:stretch>
            <a:fillRect/>
          </a:stretch>
        </p:blipFill>
        <p:spPr>
          <a:xfrm>
            <a:off x="9854183" y="5901096"/>
            <a:ext cx="499889" cy="499889"/>
          </a:xfrm>
          <a:prstGeom prst="rect">
            <a:avLst/>
          </a:prstGeom>
        </p:spPr>
      </p:pic>
      <p:sp>
        <p:nvSpPr>
          <p:cNvPr id="30" name="TextBox 33">
            <a:extLst>
              <a:ext uri="{FF2B5EF4-FFF2-40B4-BE49-F238E27FC236}">
                <a16:creationId xmlns:a16="http://schemas.microsoft.com/office/drawing/2014/main" xmlns="" id="{43D183F4-496A-46D9-95BE-88128AEDB098}"/>
              </a:ext>
            </a:extLst>
          </p:cNvPr>
          <p:cNvSpPr txBox="1"/>
          <p:nvPr/>
        </p:nvSpPr>
        <p:spPr>
          <a:xfrm>
            <a:off x="1389934" y="598283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ORACLE COMPANY</a:t>
            </a:r>
            <a:endParaRPr lang="en-PH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31" name="TextBox 34">
            <a:extLst>
              <a:ext uri="{FF2B5EF4-FFF2-40B4-BE49-F238E27FC236}">
                <a16:creationId xmlns:a16="http://schemas.microsoft.com/office/drawing/2014/main" xmlns="" id="{2EEA1A00-2EA2-4E6F-AAEF-CC5DE3C8C2D3}"/>
              </a:ext>
            </a:extLst>
          </p:cNvPr>
          <p:cNvSpPr txBox="1"/>
          <p:nvPr/>
        </p:nvSpPr>
        <p:spPr>
          <a:xfrm>
            <a:off x="1408209" y="6265330"/>
            <a:ext cx="2406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600" dirty="0" smtClean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By SRENNOU Mohamed</a:t>
            </a:r>
            <a:endParaRPr lang="en-PH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2" name="TextBox 68">
            <a:extLst>
              <a:ext uri="{FF2B5EF4-FFF2-40B4-BE49-F238E27FC236}">
                <a16:creationId xmlns:a16="http://schemas.microsoft.com/office/drawing/2014/main" xmlns="" id="{EDB2CDE6-5037-4D0B-8D07-8A1F508A5AC0}"/>
              </a:ext>
            </a:extLst>
          </p:cNvPr>
          <p:cNvSpPr txBox="1"/>
          <p:nvPr/>
        </p:nvSpPr>
        <p:spPr>
          <a:xfrm>
            <a:off x="698719" y="179547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SWOT</a:t>
            </a:r>
            <a:endParaRPr lang="en-PH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36" name="TextBox 70">
            <a:hlinkClick r:id="rId33" action="ppaction://hlinksldjump"/>
            <a:extLst>
              <a:ext uri="{FF2B5EF4-FFF2-40B4-BE49-F238E27FC236}">
                <a16:creationId xmlns:a16="http://schemas.microsoft.com/office/drawing/2014/main" xmlns="" id="{8B695859-B168-46E5-8CAD-E2BC70CEAD40}"/>
              </a:ext>
            </a:extLst>
          </p:cNvPr>
          <p:cNvSpPr txBox="1"/>
          <p:nvPr/>
        </p:nvSpPr>
        <p:spPr>
          <a:xfrm>
            <a:off x="1196953" y="2354016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STRENGTHS</a:t>
            </a:r>
            <a:endParaRPr lang="en-PH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37" name="TextBox 71">
            <a:hlinkClick r:id="rId34" action="ppaction://hlinksldjump"/>
            <a:extLst>
              <a:ext uri="{FF2B5EF4-FFF2-40B4-BE49-F238E27FC236}">
                <a16:creationId xmlns:a16="http://schemas.microsoft.com/office/drawing/2014/main" xmlns="" id="{22DA6626-D857-4F81-AA8E-4532974824D0}"/>
              </a:ext>
            </a:extLst>
          </p:cNvPr>
          <p:cNvSpPr txBox="1"/>
          <p:nvPr/>
        </p:nvSpPr>
        <p:spPr>
          <a:xfrm>
            <a:off x="1196953" y="2948866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WEAKNESSES</a:t>
            </a:r>
            <a:endParaRPr lang="en-PH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38" name="TextBox 72">
            <a:hlinkClick r:id="rId35" action="ppaction://hlinksldjump"/>
            <a:extLst>
              <a:ext uri="{FF2B5EF4-FFF2-40B4-BE49-F238E27FC236}">
                <a16:creationId xmlns:a16="http://schemas.microsoft.com/office/drawing/2014/main" xmlns="" id="{F2333B72-AC55-40C2-999D-06F50E737FBD}"/>
              </a:ext>
            </a:extLst>
          </p:cNvPr>
          <p:cNvSpPr txBox="1"/>
          <p:nvPr/>
        </p:nvSpPr>
        <p:spPr>
          <a:xfrm>
            <a:off x="1196953" y="360890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OPPORTUNITIES</a:t>
            </a:r>
            <a:endParaRPr lang="en-PH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39" name="TextBox 73">
            <a:hlinkClick r:id="rId36" action="ppaction://hlinksldjump"/>
            <a:extLst>
              <a:ext uri="{FF2B5EF4-FFF2-40B4-BE49-F238E27FC236}">
                <a16:creationId xmlns:a16="http://schemas.microsoft.com/office/drawing/2014/main" xmlns="" id="{CA9E83A2-D302-46CF-AAF6-DBB816E82E51}"/>
              </a:ext>
            </a:extLst>
          </p:cNvPr>
          <p:cNvSpPr txBox="1"/>
          <p:nvPr/>
        </p:nvSpPr>
        <p:spPr>
          <a:xfrm>
            <a:off x="1196953" y="426894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THREATS</a:t>
            </a:r>
            <a:endParaRPr lang="en-PH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34" name="TextBox 25">
            <a:hlinkClick r:id="rId37" action="ppaction://hlinksldjump"/>
            <a:extLst>
              <a:ext uri="{FF2B5EF4-FFF2-40B4-BE49-F238E27FC236}">
                <a16:creationId xmlns:a16="http://schemas.microsoft.com/office/drawing/2014/main" xmlns="" id="{3686914A-5692-4C6B-892A-E24A6627BA84}"/>
              </a:ext>
            </a:extLst>
          </p:cNvPr>
          <p:cNvSpPr txBox="1"/>
          <p:nvPr/>
        </p:nvSpPr>
        <p:spPr>
          <a:xfrm>
            <a:off x="698719" y="1154047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ORACLE?</a:t>
            </a:r>
            <a:endParaRPr lang="en-PH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72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xmlns="" id="{ECA353F6-C5A9-4E8A-AE4F-9D4D07BF9099}"/>
              </a:ext>
            </a:extLst>
          </p:cNvPr>
          <p:cNvSpPr/>
          <p:nvPr/>
        </p:nvSpPr>
        <p:spPr>
          <a:xfrm>
            <a:off x="0" y="5704114"/>
            <a:ext cx="12192000" cy="115388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B5C69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xmlns="" id="{F33870AB-86C1-4A68-953C-2ADAD3E97649}"/>
              </a:ext>
            </a:extLst>
          </p:cNvPr>
          <p:cNvSpPr/>
          <p:nvPr/>
        </p:nvSpPr>
        <p:spPr>
          <a:xfrm>
            <a:off x="720822" y="5946100"/>
            <a:ext cx="687387" cy="687387"/>
          </a:xfrm>
          <a:prstGeom prst="roundRect">
            <a:avLst/>
          </a:prstGeom>
          <a:solidFill>
            <a:srgbClr val="B4CF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xmlns="" id="{20E7AE7E-4779-4951-8A5F-7DB24BDA4F8F}"/>
              </a:ext>
            </a:extLst>
          </p:cNvPr>
          <p:cNvSpPr/>
          <p:nvPr/>
        </p:nvSpPr>
        <p:spPr>
          <a:xfrm>
            <a:off x="6882215" y="232229"/>
            <a:ext cx="4059117" cy="383045"/>
          </a:xfrm>
          <a:prstGeom prst="roundRect">
            <a:avLst>
              <a:gd name="adj" fmla="val 50000"/>
            </a:avLst>
          </a:prstGeom>
          <a:solidFill>
            <a:srgbClr val="3B5C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46" name="Graphic 45" descr="Magnifying glass with solid fill">
            <a:extLst>
              <a:ext uri="{FF2B5EF4-FFF2-40B4-BE49-F238E27FC236}">
                <a16:creationId xmlns:a16="http://schemas.microsoft.com/office/drawing/2014/main" xmlns="" id="{5ED64855-8755-442F-A957-29C7FDF798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457543" y="232229"/>
            <a:ext cx="346398" cy="346398"/>
          </a:xfrm>
          <a:prstGeom prst="rect">
            <a:avLst/>
          </a:prstGeom>
        </p:spPr>
      </p:pic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xmlns="" id="{D241AEDA-A30C-4F4F-8741-6D28BC138965}"/>
              </a:ext>
            </a:extLst>
          </p:cNvPr>
          <p:cNvSpPr/>
          <p:nvPr/>
        </p:nvSpPr>
        <p:spPr>
          <a:xfrm>
            <a:off x="4073864" y="1075720"/>
            <a:ext cx="3062514" cy="1774366"/>
          </a:xfrm>
          <a:prstGeom prst="roundRect">
            <a:avLst/>
          </a:prstGeom>
          <a:solidFill>
            <a:srgbClr val="B4CF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Being a global player, market fluctuations and recessions can reduce Oracle's business profits</a:t>
            </a:r>
            <a:endParaRPr lang="en-PH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xmlns="" id="{AAEA5CED-6FAA-4D71-A3C2-EC92489DF922}"/>
              </a:ext>
            </a:extLst>
          </p:cNvPr>
          <p:cNvSpPr/>
          <p:nvPr/>
        </p:nvSpPr>
        <p:spPr>
          <a:xfrm>
            <a:off x="4073864" y="3236220"/>
            <a:ext cx="3062514" cy="1774366"/>
          </a:xfrm>
          <a:prstGeom prst="roundRect">
            <a:avLst/>
          </a:prstGeom>
          <a:solidFill>
            <a:srgbClr val="B4CF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Bad relations with the press</a:t>
            </a:r>
            <a:endParaRPr lang="en-PH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2765CA9A-8828-4A77-8282-00164F88BF4F}"/>
              </a:ext>
            </a:extLst>
          </p:cNvPr>
          <p:cNvSpPr/>
          <p:nvPr/>
        </p:nvSpPr>
        <p:spPr>
          <a:xfrm>
            <a:off x="7576415" y="1039073"/>
            <a:ext cx="3672114" cy="4119532"/>
          </a:xfrm>
          <a:prstGeom prst="roundRect">
            <a:avLst>
              <a:gd name="adj" fmla="val 6390"/>
            </a:avLst>
          </a:prstGeom>
          <a:solidFill>
            <a:srgbClr val="B4CF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Companies stole private information from ORACLE</a:t>
            </a:r>
            <a:endParaRPr lang="en-PH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958A050E-31EF-4AEF-8B9E-7FF1F9808A93}"/>
              </a:ext>
            </a:extLst>
          </p:cNvPr>
          <p:cNvSpPr/>
          <p:nvPr/>
        </p:nvSpPr>
        <p:spPr>
          <a:xfrm>
            <a:off x="-1" y="232229"/>
            <a:ext cx="3280229" cy="5123542"/>
          </a:xfrm>
          <a:custGeom>
            <a:avLst/>
            <a:gdLst>
              <a:gd name="connsiteX0" fmla="*/ 93876 w 3280229"/>
              <a:gd name="connsiteY0" fmla="*/ 0 h 5123542"/>
              <a:gd name="connsiteX1" fmla="*/ 2779953 w 3280229"/>
              <a:gd name="connsiteY1" fmla="*/ 0 h 5123542"/>
              <a:gd name="connsiteX2" fmla="*/ 3280229 w 3280229"/>
              <a:gd name="connsiteY2" fmla="*/ 500276 h 5123542"/>
              <a:gd name="connsiteX3" fmla="*/ 3280229 w 3280229"/>
              <a:gd name="connsiteY3" fmla="*/ 4623266 h 5123542"/>
              <a:gd name="connsiteX4" fmla="*/ 2779953 w 3280229"/>
              <a:gd name="connsiteY4" fmla="*/ 5123542 h 5123542"/>
              <a:gd name="connsiteX5" fmla="*/ 93876 w 3280229"/>
              <a:gd name="connsiteY5" fmla="*/ 5123542 h 5123542"/>
              <a:gd name="connsiteX6" fmla="*/ 0 w 3280229"/>
              <a:gd name="connsiteY6" fmla="*/ 5114079 h 5123542"/>
              <a:gd name="connsiteX7" fmla="*/ 0 w 3280229"/>
              <a:gd name="connsiteY7" fmla="*/ 9464 h 5123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80229" h="5123542">
                <a:moveTo>
                  <a:pt x="93876" y="0"/>
                </a:moveTo>
                <a:lnTo>
                  <a:pt x="2779953" y="0"/>
                </a:lnTo>
                <a:cubicBezTo>
                  <a:pt x="3056248" y="0"/>
                  <a:pt x="3280229" y="223981"/>
                  <a:pt x="3280229" y="500276"/>
                </a:cubicBezTo>
                <a:lnTo>
                  <a:pt x="3280229" y="4623266"/>
                </a:lnTo>
                <a:cubicBezTo>
                  <a:pt x="3280229" y="4899561"/>
                  <a:pt x="3056248" y="5123542"/>
                  <a:pt x="2779953" y="5123542"/>
                </a:cubicBezTo>
                <a:lnTo>
                  <a:pt x="93876" y="5123542"/>
                </a:lnTo>
                <a:lnTo>
                  <a:pt x="0" y="5114079"/>
                </a:lnTo>
                <a:lnTo>
                  <a:pt x="0" y="9464"/>
                </a:lnTo>
                <a:close/>
              </a:path>
            </a:pathLst>
          </a:custGeom>
          <a:solidFill>
            <a:srgbClr val="3B5C6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pic>
        <p:nvPicPr>
          <p:cNvPr id="40" name="Graphic 39" descr="Badge 1 with solid fill">
            <a:extLst>
              <a:ext uri="{FF2B5EF4-FFF2-40B4-BE49-F238E27FC236}">
                <a16:creationId xmlns:a16="http://schemas.microsoft.com/office/drawing/2014/main" xmlns="" id="{504F7ED7-486A-4BD2-8B6C-FA8C32EFF07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48255" y="2222317"/>
            <a:ext cx="570800" cy="570800"/>
          </a:xfrm>
          <a:prstGeom prst="rect">
            <a:avLst/>
          </a:prstGeom>
        </p:spPr>
      </p:pic>
      <p:pic>
        <p:nvPicPr>
          <p:cNvPr id="42" name="Graphic 41" descr="Badge with solid fill">
            <a:extLst>
              <a:ext uri="{FF2B5EF4-FFF2-40B4-BE49-F238E27FC236}">
                <a16:creationId xmlns:a16="http://schemas.microsoft.com/office/drawing/2014/main" xmlns="" id="{85DA39A6-9382-4193-8F6C-2C378E6C164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653143" y="2850086"/>
            <a:ext cx="570800" cy="570800"/>
          </a:xfrm>
          <a:prstGeom prst="rect">
            <a:avLst/>
          </a:prstGeom>
        </p:spPr>
      </p:pic>
      <p:pic>
        <p:nvPicPr>
          <p:cNvPr id="45" name="Graphic 44" descr="Badge 3 with solid fill">
            <a:extLst>
              <a:ext uri="{FF2B5EF4-FFF2-40B4-BE49-F238E27FC236}">
                <a16:creationId xmlns:a16="http://schemas.microsoft.com/office/drawing/2014/main" xmlns="" id="{060586E2-D16A-46A4-B479-C9734261507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648255" y="3492369"/>
            <a:ext cx="570800" cy="570800"/>
          </a:xfrm>
          <a:prstGeom prst="rect">
            <a:avLst/>
          </a:prstGeom>
        </p:spPr>
      </p:pic>
      <p:pic>
        <p:nvPicPr>
          <p:cNvPr id="47" name="Graphic 46" descr="Badge 4 with solid fill">
            <a:extLst>
              <a:ext uri="{FF2B5EF4-FFF2-40B4-BE49-F238E27FC236}">
                <a16:creationId xmlns:a16="http://schemas.microsoft.com/office/drawing/2014/main" xmlns="" id="{B163DD52-DAE9-41A3-B9BA-2F31C51EF1C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648255" y="4134652"/>
            <a:ext cx="570800" cy="570800"/>
          </a:xfrm>
          <a:prstGeom prst="rect">
            <a:avLst/>
          </a:prstGeom>
        </p:spPr>
      </p:pic>
      <p:pic>
        <p:nvPicPr>
          <p:cNvPr id="48" name="Graphic 47" descr="User with solid fill">
            <a:extLst>
              <a:ext uri="{FF2B5EF4-FFF2-40B4-BE49-F238E27FC236}">
                <a16:creationId xmlns:a16="http://schemas.microsoft.com/office/drawing/2014/main" xmlns="" id="{C7A69068-24A7-48B4-8714-47F675681FA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150022" y="989864"/>
            <a:ext cx="570800" cy="570800"/>
          </a:xfrm>
          <a:prstGeom prst="rect">
            <a:avLst/>
          </a:prstGeom>
        </p:spPr>
      </p:pic>
      <p:pic>
        <p:nvPicPr>
          <p:cNvPr id="49" name="Graphic 48" descr="House with solid fill">
            <a:extLst>
              <a:ext uri="{FF2B5EF4-FFF2-40B4-BE49-F238E27FC236}">
                <a16:creationId xmlns:a16="http://schemas.microsoft.com/office/drawing/2014/main" xmlns="" id="{E43048EF-9C6E-429F-A294-2B2B5969CA8D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50025" y="320717"/>
            <a:ext cx="570800" cy="570800"/>
          </a:xfrm>
          <a:prstGeom prst="rect">
            <a:avLst/>
          </a:prstGeom>
        </p:spPr>
      </p:pic>
      <p:pic>
        <p:nvPicPr>
          <p:cNvPr id="50" name="Graphic 49" descr="Record with solid fill">
            <a:extLst>
              <a:ext uri="{FF2B5EF4-FFF2-40B4-BE49-F238E27FC236}">
                <a16:creationId xmlns:a16="http://schemas.microsoft.com/office/drawing/2014/main" xmlns="" id="{2A84A820-6ECA-4E50-94EE-81EC600E2006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150022" y="1659011"/>
            <a:ext cx="570800" cy="570800"/>
          </a:xfrm>
          <a:prstGeom prst="rect">
            <a:avLst/>
          </a:prstGeom>
        </p:spPr>
      </p:pic>
      <p:pic>
        <p:nvPicPr>
          <p:cNvPr id="51" name="Graphic 50" descr="Exit with solid fill">
            <a:extLst>
              <a:ext uri="{FF2B5EF4-FFF2-40B4-BE49-F238E27FC236}">
                <a16:creationId xmlns:a16="http://schemas.microsoft.com/office/drawing/2014/main" xmlns="" id="{10F141FE-53C7-48CB-BC41-5E60D2907555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150022" y="4652276"/>
            <a:ext cx="570800" cy="570800"/>
          </a:xfrm>
          <a:prstGeom prst="rect">
            <a:avLst/>
          </a:prstGeom>
        </p:spPr>
      </p:pic>
      <p:sp>
        <p:nvSpPr>
          <p:cNvPr id="52" name="TextBox 51">
            <a:hlinkClick r:id="rId20" action="ppaction://hlinksldjump"/>
            <a:extLst>
              <a:ext uri="{FF2B5EF4-FFF2-40B4-BE49-F238E27FC236}">
                <a16:creationId xmlns:a16="http://schemas.microsoft.com/office/drawing/2014/main" xmlns="" id="{63E91B1F-9F1D-4C11-BC86-767471807C6F}"/>
              </a:ext>
            </a:extLst>
          </p:cNvPr>
          <p:cNvSpPr txBox="1"/>
          <p:nvPr/>
        </p:nvSpPr>
        <p:spPr>
          <a:xfrm>
            <a:off x="698719" y="508472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HOME</a:t>
            </a:r>
          </a:p>
        </p:txBody>
      </p:sp>
      <p:sp>
        <p:nvSpPr>
          <p:cNvPr id="55" name="TextBox 54">
            <a:hlinkClick r:id="rId21" action="ppaction://hlinksldjump"/>
            <a:extLst>
              <a:ext uri="{FF2B5EF4-FFF2-40B4-BE49-F238E27FC236}">
                <a16:creationId xmlns:a16="http://schemas.microsoft.com/office/drawing/2014/main" xmlns="" id="{F9313A19-09EA-4604-8550-3E9045A871D1}"/>
              </a:ext>
            </a:extLst>
          </p:cNvPr>
          <p:cNvSpPr txBox="1"/>
          <p:nvPr/>
        </p:nvSpPr>
        <p:spPr>
          <a:xfrm>
            <a:off x="698719" y="482592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EXIT</a:t>
            </a:r>
          </a:p>
        </p:txBody>
      </p:sp>
      <p:pic>
        <p:nvPicPr>
          <p:cNvPr id="60" name="Graphic 59" descr="Play with solid fill">
            <a:extLst>
              <a:ext uri="{FF2B5EF4-FFF2-40B4-BE49-F238E27FC236}">
                <a16:creationId xmlns:a16="http://schemas.microsoft.com/office/drawing/2014/main" xmlns="" id="{87A9D3FC-D576-4A18-B990-63027BC69860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8"/>
              </a:ext>
            </a:extLst>
          </a:blip>
          <a:stretch>
            <a:fillRect/>
          </a:stretch>
        </p:blipFill>
        <p:spPr>
          <a:xfrm>
            <a:off x="8016256" y="5901096"/>
            <a:ext cx="499889" cy="499889"/>
          </a:xfrm>
          <a:prstGeom prst="rect">
            <a:avLst/>
          </a:prstGeom>
        </p:spPr>
      </p:pic>
      <p:pic>
        <p:nvPicPr>
          <p:cNvPr id="61" name="Graphic 60" descr="Beginning with solid fill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xmlns="" id="{A2AB7C10-4FDA-4356-8556-C999335703C1}"/>
              </a:ext>
            </a:extLst>
          </p:cNvPr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0"/>
              </a:ext>
            </a:extLst>
          </a:blip>
          <a:stretch>
            <a:fillRect/>
          </a:stretch>
        </p:blipFill>
        <p:spPr>
          <a:xfrm>
            <a:off x="6300215" y="5901096"/>
            <a:ext cx="499889" cy="499889"/>
          </a:xfrm>
          <a:prstGeom prst="rect">
            <a:avLst/>
          </a:prstGeom>
        </p:spPr>
      </p:pic>
      <p:pic>
        <p:nvPicPr>
          <p:cNvPr id="62" name="Graphic 61" descr="End with solid fill">
            <a:hlinkClick r:id="" action="ppaction://hlinkshowjump?jump=nextslide"/>
            <a:extLst>
              <a:ext uri="{FF2B5EF4-FFF2-40B4-BE49-F238E27FC236}">
                <a16:creationId xmlns:a16="http://schemas.microsoft.com/office/drawing/2014/main" xmlns="" id="{C17CB06E-7E8C-40E5-883F-35C4BEC9C8A9}"/>
              </a:ext>
            </a:extLst>
          </p:cNvPr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2"/>
              </a:ext>
            </a:extLst>
          </a:blip>
          <a:stretch>
            <a:fillRect/>
          </a:stretch>
        </p:blipFill>
        <p:spPr>
          <a:xfrm>
            <a:off x="9854183" y="5901096"/>
            <a:ext cx="499889" cy="499889"/>
          </a:xfrm>
          <a:prstGeom prst="rect">
            <a:avLst/>
          </a:prstGeom>
        </p:spPr>
      </p:pic>
      <p:sp>
        <p:nvSpPr>
          <p:cNvPr id="31" name="TextBox 33">
            <a:extLst>
              <a:ext uri="{FF2B5EF4-FFF2-40B4-BE49-F238E27FC236}">
                <a16:creationId xmlns:a16="http://schemas.microsoft.com/office/drawing/2014/main" xmlns="" id="{43D183F4-496A-46D9-95BE-88128AEDB098}"/>
              </a:ext>
            </a:extLst>
          </p:cNvPr>
          <p:cNvSpPr txBox="1"/>
          <p:nvPr/>
        </p:nvSpPr>
        <p:spPr>
          <a:xfrm>
            <a:off x="1389934" y="598283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ORACLE COMPANY</a:t>
            </a:r>
            <a:endParaRPr lang="en-PH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32" name="TextBox 34">
            <a:extLst>
              <a:ext uri="{FF2B5EF4-FFF2-40B4-BE49-F238E27FC236}">
                <a16:creationId xmlns:a16="http://schemas.microsoft.com/office/drawing/2014/main" xmlns="" id="{2EEA1A00-2EA2-4E6F-AAEF-CC5DE3C8C2D3}"/>
              </a:ext>
            </a:extLst>
          </p:cNvPr>
          <p:cNvSpPr txBox="1"/>
          <p:nvPr/>
        </p:nvSpPr>
        <p:spPr>
          <a:xfrm>
            <a:off x="1408209" y="6265330"/>
            <a:ext cx="2406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600" dirty="0" smtClean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By SRENNOU Mohamed</a:t>
            </a:r>
            <a:endParaRPr lang="en-PH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9" name="TextBox 68">
            <a:extLst>
              <a:ext uri="{FF2B5EF4-FFF2-40B4-BE49-F238E27FC236}">
                <a16:creationId xmlns:a16="http://schemas.microsoft.com/office/drawing/2014/main" xmlns="" id="{EDB2CDE6-5037-4D0B-8D07-8A1F508A5AC0}"/>
              </a:ext>
            </a:extLst>
          </p:cNvPr>
          <p:cNvSpPr txBox="1"/>
          <p:nvPr/>
        </p:nvSpPr>
        <p:spPr>
          <a:xfrm>
            <a:off x="698719" y="179547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SWOT</a:t>
            </a:r>
            <a:endParaRPr lang="en-PH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41" name="TextBox 70">
            <a:hlinkClick r:id="rId33" action="ppaction://hlinksldjump"/>
            <a:extLst>
              <a:ext uri="{FF2B5EF4-FFF2-40B4-BE49-F238E27FC236}">
                <a16:creationId xmlns:a16="http://schemas.microsoft.com/office/drawing/2014/main" xmlns="" id="{8B695859-B168-46E5-8CAD-E2BC70CEAD40}"/>
              </a:ext>
            </a:extLst>
          </p:cNvPr>
          <p:cNvSpPr txBox="1"/>
          <p:nvPr/>
        </p:nvSpPr>
        <p:spPr>
          <a:xfrm>
            <a:off x="1196953" y="2354016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STRENGTHS</a:t>
            </a:r>
            <a:endParaRPr lang="en-PH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43" name="TextBox 71">
            <a:hlinkClick r:id="rId34" action="ppaction://hlinksldjump"/>
            <a:extLst>
              <a:ext uri="{FF2B5EF4-FFF2-40B4-BE49-F238E27FC236}">
                <a16:creationId xmlns:a16="http://schemas.microsoft.com/office/drawing/2014/main" xmlns="" id="{22DA6626-D857-4F81-AA8E-4532974824D0}"/>
              </a:ext>
            </a:extLst>
          </p:cNvPr>
          <p:cNvSpPr txBox="1"/>
          <p:nvPr/>
        </p:nvSpPr>
        <p:spPr>
          <a:xfrm>
            <a:off x="1196953" y="2948866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WEAKNESSES</a:t>
            </a:r>
            <a:endParaRPr lang="en-PH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63" name="TextBox 72">
            <a:hlinkClick r:id="rId35" action="ppaction://hlinksldjump"/>
            <a:extLst>
              <a:ext uri="{FF2B5EF4-FFF2-40B4-BE49-F238E27FC236}">
                <a16:creationId xmlns:a16="http://schemas.microsoft.com/office/drawing/2014/main" xmlns="" id="{F2333B72-AC55-40C2-999D-06F50E737FBD}"/>
              </a:ext>
            </a:extLst>
          </p:cNvPr>
          <p:cNvSpPr txBox="1"/>
          <p:nvPr/>
        </p:nvSpPr>
        <p:spPr>
          <a:xfrm>
            <a:off x="1196953" y="360890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OPPORTUNITIES</a:t>
            </a:r>
            <a:endParaRPr lang="en-PH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64" name="TextBox 73">
            <a:hlinkClick r:id="rId36" action="ppaction://hlinksldjump"/>
            <a:extLst>
              <a:ext uri="{FF2B5EF4-FFF2-40B4-BE49-F238E27FC236}">
                <a16:creationId xmlns:a16="http://schemas.microsoft.com/office/drawing/2014/main" xmlns="" id="{CA9E83A2-D302-46CF-AAF6-DBB816E82E51}"/>
              </a:ext>
            </a:extLst>
          </p:cNvPr>
          <p:cNvSpPr txBox="1"/>
          <p:nvPr/>
        </p:nvSpPr>
        <p:spPr>
          <a:xfrm>
            <a:off x="1196953" y="426894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THREATS</a:t>
            </a:r>
            <a:endParaRPr lang="en-PH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34" name="TextBox 25">
            <a:hlinkClick r:id="rId37" action="ppaction://hlinksldjump"/>
            <a:extLst>
              <a:ext uri="{FF2B5EF4-FFF2-40B4-BE49-F238E27FC236}">
                <a16:creationId xmlns:a16="http://schemas.microsoft.com/office/drawing/2014/main" xmlns="" id="{3686914A-5692-4C6B-892A-E24A6627BA84}"/>
              </a:ext>
            </a:extLst>
          </p:cNvPr>
          <p:cNvSpPr txBox="1"/>
          <p:nvPr/>
        </p:nvSpPr>
        <p:spPr>
          <a:xfrm>
            <a:off x="698719" y="1154047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ORACLE?</a:t>
            </a:r>
            <a:endParaRPr lang="en-PH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0649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xmlns="" id="{ECA353F6-C5A9-4E8A-AE4F-9D4D07BF9099}"/>
              </a:ext>
            </a:extLst>
          </p:cNvPr>
          <p:cNvSpPr/>
          <p:nvPr/>
        </p:nvSpPr>
        <p:spPr>
          <a:xfrm>
            <a:off x="0" y="5704114"/>
            <a:ext cx="12192000" cy="115388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B5C69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xmlns="" id="{F33870AB-86C1-4A68-953C-2ADAD3E97649}"/>
              </a:ext>
            </a:extLst>
          </p:cNvPr>
          <p:cNvSpPr/>
          <p:nvPr/>
        </p:nvSpPr>
        <p:spPr>
          <a:xfrm>
            <a:off x="720822" y="5946100"/>
            <a:ext cx="687387" cy="687387"/>
          </a:xfrm>
          <a:prstGeom prst="roundRect">
            <a:avLst/>
          </a:prstGeom>
          <a:solidFill>
            <a:srgbClr val="B4CF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xmlns="" id="{20E7AE7E-4779-4951-8A5F-7DB24BDA4F8F}"/>
              </a:ext>
            </a:extLst>
          </p:cNvPr>
          <p:cNvSpPr/>
          <p:nvPr/>
        </p:nvSpPr>
        <p:spPr>
          <a:xfrm>
            <a:off x="6882215" y="232229"/>
            <a:ext cx="4059117" cy="383045"/>
          </a:xfrm>
          <a:prstGeom prst="roundRect">
            <a:avLst>
              <a:gd name="adj" fmla="val 50000"/>
            </a:avLst>
          </a:prstGeom>
          <a:solidFill>
            <a:srgbClr val="3B5C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46" name="Graphic 45" descr="Magnifying glass with solid fill">
            <a:extLst>
              <a:ext uri="{FF2B5EF4-FFF2-40B4-BE49-F238E27FC236}">
                <a16:creationId xmlns:a16="http://schemas.microsoft.com/office/drawing/2014/main" xmlns="" id="{5ED64855-8755-442F-A957-29C7FDF798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457543" y="232229"/>
            <a:ext cx="346398" cy="3463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29EA6A0-3979-48AF-A8D8-B31B65A9638A}"/>
              </a:ext>
            </a:extLst>
          </p:cNvPr>
          <p:cNvSpPr txBox="1"/>
          <p:nvPr/>
        </p:nvSpPr>
        <p:spPr>
          <a:xfrm>
            <a:off x="4975705" y="2354016"/>
            <a:ext cx="47179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4800" dirty="0">
                <a:solidFill>
                  <a:srgbClr val="B4CFB0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THANK YOU</a:t>
            </a:r>
          </a:p>
          <a:p>
            <a:pPr algn="ctr"/>
            <a:r>
              <a:rPr lang="en-PH" sz="4800" dirty="0">
                <a:solidFill>
                  <a:srgbClr val="B4CFB0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FOR LISTENING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F453109B-4EF8-4439-B618-EE1CA2341BF1}"/>
              </a:ext>
            </a:extLst>
          </p:cNvPr>
          <p:cNvSpPr/>
          <p:nvPr/>
        </p:nvSpPr>
        <p:spPr>
          <a:xfrm>
            <a:off x="-1" y="232229"/>
            <a:ext cx="3280229" cy="5123542"/>
          </a:xfrm>
          <a:custGeom>
            <a:avLst/>
            <a:gdLst>
              <a:gd name="connsiteX0" fmla="*/ 93876 w 3280229"/>
              <a:gd name="connsiteY0" fmla="*/ 0 h 5123542"/>
              <a:gd name="connsiteX1" fmla="*/ 2779953 w 3280229"/>
              <a:gd name="connsiteY1" fmla="*/ 0 h 5123542"/>
              <a:gd name="connsiteX2" fmla="*/ 3280229 w 3280229"/>
              <a:gd name="connsiteY2" fmla="*/ 500276 h 5123542"/>
              <a:gd name="connsiteX3" fmla="*/ 3280229 w 3280229"/>
              <a:gd name="connsiteY3" fmla="*/ 4623266 h 5123542"/>
              <a:gd name="connsiteX4" fmla="*/ 2779953 w 3280229"/>
              <a:gd name="connsiteY4" fmla="*/ 5123542 h 5123542"/>
              <a:gd name="connsiteX5" fmla="*/ 93876 w 3280229"/>
              <a:gd name="connsiteY5" fmla="*/ 5123542 h 5123542"/>
              <a:gd name="connsiteX6" fmla="*/ 0 w 3280229"/>
              <a:gd name="connsiteY6" fmla="*/ 5114079 h 5123542"/>
              <a:gd name="connsiteX7" fmla="*/ 0 w 3280229"/>
              <a:gd name="connsiteY7" fmla="*/ 9464 h 5123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80229" h="5123542">
                <a:moveTo>
                  <a:pt x="93876" y="0"/>
                </a:moveTo>
                <a:lnTo>
                  <a:pt x="2779953" y="0"/>
                </a:lnTo>
                <a:cubicBezTo>
                  <a:pt x="3056248" y="0"/>
                  <a:pt x="3280229" y="223981"/>
                  <a:pt x="3280229" y="500276"/>
                </a:cubicBezTo>
                <a:lnTo>
                  <a:pt x="3280229" y="4623266"/>
                </a:lnTo>
                <a:cubicBezTo>
                  <a:pt x="3280229" y="4899561"/>
                  <a:pt x="3056248" y="5123542"/>
                  <a:pt x="2779953" y="5123542"/>
                </a:cubicBezTo>
                <a:lnTo>
                  <a:pt x="93876" y="5123542"/>
                </a:lnTo>
                <a:lnTo>
                  <a:pt x="0" y="5114079"/>
                </a:lnTo>
                <a:lnTo>
                  <a:pt x="0" y="9464"/>
                </a:lnTo>
                <a:close/>
              </a:path>
            </a:pathLst>
          </a:custGeom>
          <a:solidFill>
            <a:srgbClr val="3B5C6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pic>
        <p:nvPicPr>
          <p:cNvPr id="40" name="Graphic 39" descr="Badge 1 with solid fill">
            <a:extLst>
              <a:ext uri="{FF2B5EF4-FFF2-40B4-BE49-F238E27FC236}">
                <a16:creationId xmlns:a16="http://schemas.microsoft.com/office/drawing/2014/main" xmlns="" id="{8959C961-4E4C-417F-8443-F2172D01E4C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48255" y="2222317"/>
            <a:ext cx="570800" cy="570800"/>
          </a:xfrm>
          <a:prstGeom prst="rect">
            <a:avLst/>
          </a:prstGeom>
        </p:spPr>
      </p:pic>
      <p:pic>
        <p:nvPicPr>
          <p:cNvPr id="42" name="Graphic 41" descr="Badge with solid fill">
            <a:extLst>
              <a:ext uri="{FF2B5EF4-FFF2-40B4-BE49-F238E27FC236}">
                <a16:creationId xmlns:a16="http://schemas.microsoft.com/office/drawing/2014/main" xmlns="" id="{95A9DCE1-540C-4E37-B5C0-219EE676C49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653143" y="2850086"/>
            <a:ext cx="570800" cy="570800"/>
          </a:xfrm>
          <a:prstGeom prst="rect">
            <a:avLst/>
          </a:prstGeom>
        </p:spPr>
      </p:pic>
      <p:pic>
        <p:nvPicPr>
          <p:cNvPr id="45" name="Graphic 44" descr="Badge 3 with solid fill">
            <a:extLst>
              <a:ext uri="{FF2B5EF4-FFF2-40B4-BE49-F238E27FC236}">
                <a16:creationId xmlns:a16="http://schemas.microsoft.com/office/drawing/2014/main" xmlns="" id="{F30964FA-ADBD-4D37-A766-F10447FEA6E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648255" y="3492369"/>
            <a:ext cx="570800" cy="570800"/>
          </a:xfrm>
          <a:prstGeom prst="rect">
            <a:avLst/>
          </a:prstGeom>
        </p:spPr>
      </p:pic>
      <p:pic>
        <p:nvPicPr>
          <p:cNvPr id="47" name="Graphic 46" descr="Badge 4 with solid fill">
            <a:extLst>
              <a:ext uri="{FF2B5EF4-FFF2-40B4-BE49-F238E27FC236}">
                <a16:creationId xmlns:a16="http://schemas.microsoft.com/office/drawing/2014/main" xmlns="" id="{C1EEF3BF-E878-4DEB-9631-8444AA15E6C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648255" y="4134652"/>
            <a:ext cx="570800" cy="570800"/>
          </a:xfrm>
          <a:prstGeom prst="rect">
            <a:avLst/>
          </a:prstGeom>
        </p:spPr>
      </p:pic>
      <p:pic>
        <p:nvPicPr>
          <p:cNvPr id="48" name="Graphic 47" descr="User with solid fill">
            <a:extLst>
              <a:ext uri="{FF2B5EF4-FFF2-40B4-BE49-F238E27FC236}">
                <a16:creationId xmlns:a16="http://schemas.microsoft.com/office/drawing/2014/main" xmlns="" id="{DE836B50-8247-4725-9BD5-71FDA04D550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150022" y="989864"/>
            <a:ext cx="570800" cy="570800"/>
          </a:xfrm>
          <a:prstGeom prst="rect">
            <a:avLst/>
          </a:prstGeom>
        </p:spPr>
      </p:pic>
      <p:pic>
        <p:nvPicPr>
          <p:cNvPr id="49" name="Graphic 48" descr="House with solid fill">
            <a:extLst>
              <a:ext uri="{FF2B5EF4-FFF2-40B4-BE49-F238E27FC236}">
                <a16:creationId xmlns:a16="http://schemas.microsoft.com/office/drawing/2014/main" xmlns="" id="{FE7A8FD1-CFAB-4FD0-B1B0-71DBF77C5DA8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50025" y="320717"/>
            <a:ext cx="570800" cy="570800"/>
          </a:xfrm>
          <a:prstGeom prst="rect">
            <a:avLst/>
          </a:prstGeom>
        </p:spPr>
      </p:pic>
      <p:pic>
        <p:nvPicPr>
          <p:cNvPr id="50" name="Graphic 49" descr="Record with solid fill">
            <a:extLst>
              <a:ext uri="{FF2B5EF4-FFF2-40B4-BE49-F238E27FC236}">
                <a16:creationId xmlns:a16="http://schemas.microsoft.com/office/drawing/2014/main" xmlns="" id="{8478979F-0B6F-45A2-BF51-B1A34CDBF4F0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150022" y="1659011"/>
            <a:ext cx="570800" cy="570800"/>
          </a:xfrm>
          <a:prstGeom prst="rect">
            <a:avLst/>
          </a:prstGeom>
        </p:spPr>
      </p:pic>
      <p:pic>
        <p:nvPicPr>
          <p:cNvPr id="51" name="Graphic 50" descr="Exit with solid fill">
            <a:extLst>
              <a:ext uri="{FF2B5EF4-FFF2-40B4-BE49-F238E27FC236}">
                <a16:creationId xmlns:a16="http://schemas.microsoft.com/office/drawing/2014/main" xmlns="" id="{F4FC305E-357C-4EBD-BC0C-1235206E5ECF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150022" y="4652276"/>
            <a:ext cx="570800" cy="570800"/>
          </a:xfrm>
          <a:prstGeom prst="rect">
            <a:avLst/>
          </a:prstGeom>
        </p:spPr>
      </p:pic>
      <p:sp>
        <p:nvSpPr>
          <p:cNvPr id="52" name="TextBox 51">
            <a:hlinkClick r:id="rId20" action="ppaction://hlinksldjump"/>
            <a:extLst>
              <a:ext uri="{FF2B5EF4-FFF2-40B4-BE49-F238E27FC236}">
                <a16:creationId xmlns:a16="http://schemas.microsoft.com/office/drawing/2014/main" xmlns="" id="{3B66D1AE-5588-4D90-A9B4-655356D47A10}"/>
              </a:ext>
            </a:extLst>
          </p:cNvPr>
          <p:cNvSpPr txBox="1"/>
          <p:nvPr/>
        </p:nvSpPr>
        <p:spPr>
          <a:xfrm>
            <a:off x="698719" y="508472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HOME</a:t>
            </a:r>
          </a:p>
        </p:txBody>
      </p:sp>
      <p:sp>
        <p:nvSpPr>
          <p:cNvPr id="55" name="TextBox 54">
            <a:hlinkClick r:id="rId21" action="ppaction://hlinksldjump"/>
            <a:extLst>
              <a:ext uri="{FF2B5EF4-FFF2-40B4-BE49-F238E27FC236}">
                <a16:creationId xmlns:a16="http://schemas.microsoft.com/office/drawing/2014/main" xmlns="" id="{3F07E9C9-3738-44C8-AD23-B0B77F13C685}"/>
              </a:ext>
            </a:extLst>
          </p:cNvPr>
          <p:cNvSpPr txBox="1"/>
          <p:nvPr/>
        </p:nvSpPr>
        <p:spPr>
          <a:xfrm>
            <a:off x="698719" y="482592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EXIT</a:t>
            </a:r>
          </a:p>
        </p:txBody>
      </p:sp>
      <p:pic>
        <p:nvPicPr>
          <p:cNvPr id="60" name="Graphic 59" descr="Play with solid fill">
            <a:extLst>
              <a:ext uri="{FF2B5EF4-FFF2-40B4-BE49-F238E27FC236}">
                <a16:creationId xmlns:a16="http://schemas.microsoft.com/office/drawing/2014/main" xmlns="" id="{2DEA2603-14A6-4D50-A43E-9C3D27356046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8"/>
              </a:ext>
            </a:extLst>
          </a:blip>
          <a:stretch>
            <a:fillRect/>
          </a:stretch>
        </p:blipFill>
        <p:spPr>
          <a:xfrm>
            <a:off x="8016256" y="5901096"/>
            <a:ext cx="499889" cy="499889"/>
          </a:xfrm>
          <a:prstGeom prst="rect">
            <a:avLst/>
          </a:prstGeom>
        </p:spPr>
      </p:pic>
      <p:pic>
        <p:nvPicPr>
          <p:cNvPr id="61" name="Graphic 60" descr="Beginning with solid fill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xmlns="" id="{4325C2E3-6B91-4B47-B5AB-FAD5E7498308}"/>
              </a:ext>
            </a:extLst>
          </p:cNvPr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0"/>
              </a:ext>
            </a:extLst>
          </a:blip>
          <a:stretch>
            <a:fillRect/>
          </a:stretch>
        </p:blipFill>
        <p:spPr>
          <a:xfrm>
            <a:off x="6300215" y="5901096"/>
            <a:ext cx="499889" cy="499889"/>
          </a:xfrm>
          <a:prstGeom prst="rect">
            <a:avLst/>
          </a:prstGeom>
        </p:spPr>
      </p:pic>
      <p:pic>
        <p:nvPicPr>
          <p:cNvPr id="62" name="Graphic 61" descr="End with solid fill">
            <a:hlinkClick r:id="" action="ppaction://hlinkshowjump?jump=nextslide"/>
            <a:extLst>
              <a:ext uri="{FF2B5EF4-FFF2-40B4-BE49-F238E27FC236}">
                <a16:creationId xmlns:a16="http://schemas.microsoft.com/office/drawing/2014/main" xmlns="" id="{C5ABE612-FCCF-4C86-8DB9-0A037AA22EC2}"/>
              </a:ext>
            </a:extLst>
          </p:cNvPr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2"/>
              </a:ext>
            </a:extLst>
          </a:blip>
          <a:stretch>
            <a:fillRect/>
          </a:stretch>
        </p:blipFill>
        <p:spPr>
          <a:xfrm>
            <a:off x="9854183" y="5901096"/>
            <a:ext cx="499889" cy="499889"/>
          </a:xfrm>
          <a:prstGeom prst="rect">
            <a:avLst/>
          </a:prstGeom>
        </p:spPr>
      </p:pic>
      <p:sp>
        <p:nvSpPr>
          <p:cNvPr id="29" name="TextBox 33">
            <a:extLst>
              <a:ext uri="{FF2B5EF4-FFF2-40B4-BE49-F238E27FC236}">
                <a16:creationId xmlns:a16="http://schemas.microsoft.com/office/drawing/2014/main" xmlns="" id="{43D183F4-496A-46D9-95BE-88128AEDB098}"/>
              </a:ext>
            </a:extLst>
          </p:cNvPr>
          <p:cNvSpPr txBox="1"/>
          <p:nvPr/>
        </p:nvSpPr>
        <p:spPr>
          <a:xfrm>
            <a:off x="1389934" y="598283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ORACLE COMPANY</a:t>
            </a:r>
            <a:endParaRPr lang="en-PH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30" name="TextBox 34">
            <a:extLst>
              <a:ext uri="{FF2B5EF4-FFF2-40B4-BE49-F238E27FC236}">
                <a16:creationId xmlns:a16="http://schemas.microsoft.com/office/drawing/2014/main" xmlns="" id="{2EEA1A00-2EA2-4E6F-AAEF-CC5DE3C8C2D3}"/>
              </a:ext>
            </a:extLst>
          </p:cNvPr>
          <p:cNvSpPr txBox="1"/>
          <p:nvPr/>
        </p:nvSpPr>
        <p:spPr>
          <a:xfrm>
            <a:off x="1408209" y="6265330"/>
            <a:ext cx="2406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600" dirty="0" smtClean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By SRENNOU Mohamed</a:t>
            </a:r>
            <a:endParaRPr lang="en-PH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1" name="TextBox 68">
            <a:extLst>
              <a:ext uri="{FF2B5EF4-FFF2-40B4-BE49-F238E27FC236}">
                <a16:creationId xmlns:a16="http://schemas.microsoft.com/office/drawing/2014/main" xmlns="" id="{EDB2CDE6-5037-4D0B-8D07-8A1F508A5AC0}"/>
              </a:ext>
            </a:extLst>
          </p:cNvPr>
          <p:cNvSpPr txBox="1"/>
          <p:nvPr/>
        </p:nvSpPr>
        <p:spPr>
          <a:xfrm>
            <a:off x="698719" y="179547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SWOT</a:t>
            </a:r>
            <a:endParaRPr lang="en-PH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32" name="TextBox 70">
            <a:hlinkClick r:id="rId33" action="ppaction://hlinksldjump"/>
            <a:extLst>
              <a:ext uri="{FF2B5EF4-FFF2-40B4-BE49-F238E27FC236}">
                <a16:creationId xmlns:a16="http://schemas.microsoft.com/office/drawing/2014/main" xmlns="" id="{8B695859-B168-46E5-8CAD-E2BC70CEAD40}"/>
              </a:ext>
            </a:extLst>
          </p:cNvPr>
          <p:cNvSpPr txBox="1"/>
          <p:nvPr/>
        </p:nvSpPr>
        <p:spPr>
          <a:xfrm>
            <a:off x="1196953" y="2354016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STRENGTHS</a:t>
            </a:r>
            <a:endParaRPr lang="en-PH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36" name="TextBox 71">
            <a:hlinkClick r:id="rId34" action="ppaction://hlinksldjump"/>
            <a:extLst>
              <a:ext uri="{FF2B5EF4-FFF2-40B4-BE49-F238E27FC236}">
                <a16:creationId xmlns:a16="http://schemas.microsoft.com/office/drawing/2014/main" xmlns="" id="{22DA6626-D857-4F81-AA8E-4532974824D0}"/>
              </a:ext>
            </a:extLst>
          </p:cNvPr>
          <p:cNvSpPr txBox="1"/>
          <p:nvPr/>
        </p:nvSpPr>
        <p:spPr>
          <a:xfrm>
            <a:off x="1196953" y="2948866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WEAKNESSES</a:t>
            </a:r>
            <a:endParaRPr lang="en-PH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37" name="TextBox 72">
            <a:hlinkClick r:id="rId35" action="ppaction://hlinksldjump"/>
            <a:extLst>
              <a:ext uri="{FF2B5EF4-FFF2-40B4-BE49-F238E27FC236}">
                <a16:creationId xmlns:a16="http://schemas.microsoft.com/office/drawing/2014/main" xmlns="" id="{F2333B72-AC55-40C2-999D-06F50E737FBD}"/>
              </a:ext>
            </a:extLst>
          </p:cNvPr>
          <p:cNvSpPr txBox="1"/>
          <p:nvPr/>
        </p:nvSpPr>
        <p:spPr>
          <a:xfrm>
            <a:off x="1196953" y="360890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OPPORTUNITIES</a:t>
            </a:r>
            <a:endParaRPr lang="en-PH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39" name="TextBox 73">
            <a:hlinkClick r:id="rId36" action="ppaction://hlinksldjump"/>
            <a:extLst>
              <a:ext uri="{FF2B5EF4-FFF2-40B4-BE49-F238E27FC236}">
                <a16:creationId xmlns:a16="http://schemas.microsoft.com/office/drawing/2014/main" xmlns="" id="{CA9E83A2-D302-46CF-AAF6-DBB816E82E51}"/>
              </a:ext>
            </a:extLst>
          </p:cNvPr>
          <p:cNvSpPr txBox="1"/>
          <p:nvPr/>
        </p:nvSpPr>
        <p:spPr>
          <a:xfrm>
            <a:off x="1196953" y="426894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THREATS</a:t>
            </a:r>
            <a:endParaRPr lang="en-PH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34" name="TextBox 25">
            <a:hlinkClick r:id="rId37" action="ppaction://hlinksldjump"/>
            <a:extLst>
              <a:ext uri="{FF2B5EF4-FFF2-40B4-BE49-F238E27FC236}">
                <a16:creationId xmlns:a16="http://schemas.microsoft.com/office/drawing/2014/main" xmlns="" id="{3686914A-5692-4C6B-892A-E24A6627BA84}"/>
              </a:ext>
            </a:extLst>
          </p:cNvPr>
          <p:cNvSpPr txBox="1"/>
          <p:nvPr/>
        </p:nvSpPr>
        <p:spPr>
          <a:xfrm>
            <a:off x="698719" y="1154047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ORACLE?</a:t>
            </a:r>
            <a:endParaRPr lang="en-PH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06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xmlns="" id="{ECA353F6-C5A9-4E8A-AE4F-9D4D07BF9099}"/>
              </a:ext>
            </a:extLst>
          </p:cNvPr>
          <p:cNvSpPr/>
          <p:nvPr/>
        </p:nvSpPr>
        <p:spPr>
          <a:xfrm>
            <a:off x="0" y="5704114"/>
            <a:ext cx="12192000" cy="115388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B5C69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xmlns="" id="{F33870AB-86C1-4A68-953C-2ADAD3E97649}"/>
              </a:ext>
            </a:extLst>
          </p:cNvPr>
          <p:cNvSpPr/>
          <p:nvPr/>
        </p:nvSpPr>
        <p:spPr>
          <a:xfrm>
            <a:off x="720822" y="5946100"/>
            <a:ext cx="687387" cy="687387"/>
          </a:xfrm>
          <a:prstGeom prst="roundRect">
            <a:avLst/>
          </a:prstGeom>
          <a:solidFill>
            <a:srgbClr val="B4CF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xmlns="" id="{20E7AE7E-4779-4951-8A5F-7DB24BDA4F8F}"/>
              </a:ext>
            </a:extLst>
          </p:cNvPr>
          <p:cNvSpPr/>
          <p:nvPr/>
        </p:nvSpPr>
        <p:spPr>
          <a:xfrm>
            <a:off x="6882215" y="232229"/>
            <a:ext cx="4059117" cy="383045"/>
          </a:xfrm>
          <a:prstGeom prst="roundRect">
            <a:avLst>
              <a:gd name="adj" fmla="val 50000"/>
            </a:avLst>
          </a:prstGeom>
          <a:solidFill>
            <a:srgbClr val="3B5C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46" name="Graphic 45" descr="Magnifying glass with solid fill">
            <a:extLst>
              <a:ext uri="{FF2B5EF4-FFF2-40B4-BE49-F238E27FC236}">
                <a16:creationId xmlns:a16="http://schemas.microsoft.com/office/drawing/2014/main" xmlns="" id="{5ED64855-8755-442F-A957-29C7FDF798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457543" y="232229"/>
            <a:ext cx="346398" cy="34639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A6763809-95EF-479F-BACE-9783F2783E33}"/>
              </a:ext>
            </a:extLst>
          </p:cNvPr>
          <p:cNvSpPr txBox="1"/>
          <p:nvPr/>
        </p:nvSpPr>
        <p:spPr>
          <a:xfrm>
            <a:off x="5826223" y="800403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4800" dirty="0" smtClean="0">
                <a:solidFill>
                  <a:srgbClr val="B4CFB0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ORACLE?</a:t>
            </a:r>
            <a:endParaRPr lang="en-PH" sz="4800" dirty="0">
              <a:solidFill>
                <a:srgbClr val="B4CFB0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D5555FC9-4283-42CB-A4BE-7D83BF6C3765}"/>
              </a:ext>
            </a:extLst>
          </p:cNvPr>
          <p:cNvGrpSpPr/>
          <p:nvPr/>
        </p:nvGrpSpPr>
        <p:grpSpPr>
          <a:xfrm>
            <a:off x="5826223" y="3655324"/>
            <a:ext cx="1596571" cy="1596571"/>
            <a:chOff x="3708439" y="3655324"/>
            <a:chExt cx="1596571" cy="1596571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xmlns="" id="{AB35BFE4-28FF-4F45-9347-3DD07522A9A9}"/>
                </a:ext>
              </a:extLst>
            </p:cNvPr>
            <p:cNvSpPr/>
            <p:nvPr/>
          </p:nvSpPr>
          <p:spPr>
            <a:xfrm>
              <a:off x="3708439" y="3655324"/>
              <a:ext cx="1596571" cy="1596571"/>
            </a:xfrm>
            <a:prstGeom prst="ellipse">
              <a:avLst/>
            </a:prstGeom>
            <a:solidFill>
              <a:srgbClr val="B4CF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xmlns="" id="{030A4807-F1C2-452C-A831-A54CFB4721EE}"/>
                </a:ext>
              </a:extLst>
            </p:cNvPr>
            <p:cNvSpPr/>
            <p:nvPr/>
          </p:nvSpPr>
          <p:spPr>
            <a:xfrm>
              <a:off x="3868115" y="3815000"/>
              <a:ext cx="1277218" cy="1277218"/>
            </a:xfrm>
            <a:prstGeom prst="ellipse">
              <a:avLst/>
            </a:prstGeom>
            <a:solidFill>
              <a:srgbClr val="3B5C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958B64A6-1437-4EE3-A173-6113B6206174}"/>
              </a:ext>
            </a:extLst>
          </p:cNvPr>
          <p:cNvGrpSpPr/>
          <p:nvPr/>
        </p:nvGrpSpPr>
        <p:grpSpPr>
          <a:xfrm>
            <a:off x="3708438" y="1709431"/>
            <a:ext cx="1596571" cy="1596571"/>
            <a:chOff x="3708439" y="3655324"/>
            <a:chExt cx="1596571" cy="159657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xmlns="" id="{CD83A3BD-4823-4078-975C-FC77052BAC32}"/>
                </a:ext>
              </a:extLst>
            </p:cNvPr>
            <p:cNvSpPr/>
            <p:nvPr/>
          </p:nvSpPr>
          <p:spPr>
            <a:xfrm>
              <a:off x="3708439" y="3655324"/>
              <a:ext cx="1596571" cy="1596571"/>
            </a:xfrm>
            <a:prstGeom prst="ellipse">
              <a:avLst/>
            </a:prstGeom>
            <a:solidFill>
              <a:srgbClr val="B4CF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xmlns="" id="{F7E7A988-3EF6-4474-BF05-0F4D689F9024}"/>
                </a:ext>
              </a:extLst>
            </p:cNvPr>
            <p:cNvSpPr/>
            <p:nvPr/>
          </p:nvSpPr>
          <p:spPr>
            <a:xfrm>
              <a:off x="3868115" y="3815000"/>
              <a:ext cx="1277218" cy="1277218"/>
            </a:xfrm>
            <a:prstGeom prst="ellipse">
              <a:avLst/>
            </a:prstGeom>
            <a:solidFill>
              <a:srgbClr val="3B5C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B0ACE636-C59A-46D7-BD6D-4FA2AEA3C62F}"/>
              </a:ext>
            </a:extLst>
          </p:cNvPr>
          <p:cNvGrpSpPr/>
          <p:nvPr/>
        </p:nvGrpSpPr>
        <p:grpSpPr>
          <a:xfrm>
            <a:off x="8016255" y="1714571"/>
            <a:ext cx="1596571" cy="1596571"/>
            <a:chOff x="3708439" y="3655324"/>
            <a:chExt cx="1596571" cy="1596571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xmlns="" id="{3D297F06-A8D2-4B4C-BD60-D47EE78C29F6}"/>
                </a:ext>
              </a:extLst>
            </p:cNvPr>
            <p:cNvSpPr/>
            <p:nvPr/>
          </p:nvSpPr>
          <p:spPr>
            <a:xfrm>
              <a:off x="3708439" y="3655324"/>
              <a:ext cx="1596571" cy="1596571"/>
            </a:xfrm>
            <a:prstGeom prst="ellipse">
              <a:avLst/>
            </a:prstGeom>
            <a:solidFill>
              <a:srgbClr val="B4CF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xmlns="" id="{35DD9106-E3DB-413E-85CC-961111DFE95B}"/>
                </a:ext>
              </a:extLst>
            </p:cNvPr>
            <p:cNvSpPr/>
            <p:nvPr/>
          </p:nvSpPr>
          <p:spPr>
            <a:xfrm>
              <a:off x="3868115" y="3815000"/>
              <a:ext cx="1277218" cy="1277218"/>
            </a:xfrm>
            <a:prstGeom prst="ellipse">
              <a:avLst/>
            </a:prstGeom>
            <a:solidFill>
              <a:srgbClr val="3B5C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22FFD4A-A73B-473A-9394-CCB1A2ABF7F4}"/>
              </a:ext>
            </a:extLst>
          </p:cNvPr>
          <p:cNvSpPr txBox="1"/>
          <p:nvPr/>
        </p:nvSpPr>
        <p:spPr>
          <a:xfrm>
            <a:off x="5456849" y="1845996"/>
            <a:ext cx="25501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American </a:t>
            </a:r>
            <a:r>
              <a:rPr lang="en-US" sz="2000" dirty="0" smtClean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Multinational </a:t>
            </a:r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</a:t>
            </a:r>
            <a:r>
              <a:rPr lang="en-US" sz="2000" dirty="0" smtClean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omputer </a:t>
            </a:r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</a:t>
            </a:r>
            <a:r>
              <a:rPr lang="en-US" sz="2000" dirty="0" smtClean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echnology</a:t>
            </a:r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 </a:t>
            </a:r>
            <a:endParaRPr lang="en-US" sz="2000" dirty="0" smtClean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PH" sz="2000" dirty="0" smtClean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Corporation</a:t>
            </a:r>
            <a:endParaRPr lang="en-PH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126CCE65-FD79-4015-85C5-38DE0AF920D8}"/>
              </a:ext>
            </a:extLst>
          </p:cNvPr>
          <p:cNvSpPr txBox="1"/>
          <p:nvPr/>
        </p:nvSpPr>
        <p:spPr>
          <a:xfrm>
            <a:off x="7582469" y="3724555"/>
            <a:ext cx="249299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Compute Service</a:t>
            </a:r>
          </a:p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Storage Service</a:t>
            </a:r>
          </a:p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Network </a:t>
            </a:r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Service</a:t>
            </a:r>
          </a:p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Software</a:t>
            </a:r>
          </a:p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Hardware</a:t>
            </a:r>
            <a:endParaRPr lang="en-US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62BEEA45-17B1-42C4-AE9D-01478693F904}"/>
              </a:ext>
            </a:extLst>
          </p:cNvPr>
          <p:cNvSpPr txBox="1"/>
          <p:nvPr/>
        </p:nvSpPr>
        <p:spPr>
          <a:xfrm>
            <a:off x="9622060" y="1789670"/>
            <a:ext cx="31412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 smtClean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Toyota</a:t>
            </a:r>
          </a:p>
          <a:p>
            <a:r>
              <a:rPr lang="en-PH" sz="2000" dirty="0" smtClean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Siemens</a:t>
            </a:r>
          </a:p>
          <a:p>
            <a:r>
              <a:rPr lang="en-PH" sz="2000" dirty="0" smtClean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FedEx</a:t>
            </a:r>
            <a:endParaRPr lang="en-PH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PH" sz="2000" dirty="0" smtClean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Experian</a:t>
            </a:r>
          </a:p>
          <a:p>
            <a:r>
              <a:rPr lang="en-PH" sz="2000" dirty="0" smtClean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Johnson Controls</a:t>
            </a:r>
            <a:endParaRPr lang="en-PH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xmlns="" id="{E84FE9E1-7B9A-4F29-8973-58140E7F2BFA}"/>
              </a:ext>
            </a:extLst>
          </p:cNvPr>
          <p:cNvSpPr/>
          <p:nvPr/>
        </p:nvSpPr>
        <p:spPr>
          <a:xfrm>
            <a:off x="-1" y="232229"/>
            <a:ext cx="3280229" cy="5123542"/>
          </a:xfrm>
          <a:custGeom>
            <a:avLst/>
            <a:gdLst>
              <a:gd name="connsiteX0" fmla="*/ 93876 w 3280229"/>
              <a:gd name="connsiteY0" fmla="*/ 0 h 5123542"/>
              <a:gd name="connsiteX1" fmla="*/ 2779953 w 3280229"/>
              <a:gd name="connsiteY1" fmla="*/ 0 h 5123542"/>
              <a:gd name="connsiteX2" fmla="*/ 3280229 w 3280229"/>
              <a:gd name="connsiteY2" fmla="*/ 500276 h 5123542"/>
              <a:gd name="connsiteX3" fmla="*/ 3280229 w 3280229"/>
              <a:gd name="connsiteY3" fmla="*/ 4623266 h 5123542"/>
              <a:gd name="connsiteX4" fmla="*/ 2779953 w 3280229"/>
              <a:gd name="connsiteY4" fmla="*/ 5123542 h 5123542"/>
              <a:gd name="connsiteX5" fmla="*/ 93876 w 3280229"/>
              <a:gd name="connsiteY5" fmla="*/ 5123542 h 5123542"/>
              <a:gd name="connsiteX6" fmla="*/ 0 w 3280229"/>
              <a:gd name="connsiteY6" fmla="*/ 5114079 h 5123542"/>
              <a:gd name="connsiteX7" fmla="*/ 0 w 3280229"/>
              <a:gd name="connsiteY7" fmla="*/ 9464 h 5123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80229" h="5123542">
                <a:moveTo>
                  <a:pt x="93876" y="0"/>
                </a:moveTo>
                <a:lnTo>
                  <a:pt x="2779953" y="0"/>
                </a:lnTo>
                <a:cubicBezTo>
                  <a:pt x="3056248" y="0"/>
                  <a:pt x="3280229" y="223981"/>
                  <a:pt x="3280229" y="500276"/>
                </a:cubicBezTo>
                <a:lnTo>
                  <a:pt x="3280229" y="4623266"/>
                </a:lnTo>
                <a:cubicBezTo>
                  <a:pt x="3280229" y="4899561"/>
                  <a:pt x="3056248" y="5123542"/>
                  <a:pt x="2779953" y="5123542"/>
                </a:cubicBezTo>
                <a:lnTo>
                  <a:pt x="93876" y="5123542"/>
                </a:lnTo>
                <a:lnTo>
                  <a:pt x="0" y="5114079"/>
                </a:lnTo>
                <a:lnTo>
                  <a:pt x="0" y="9464"/>
                </a:lnTo>
                <a:close/>
              </a:path>
            </a:pathLst>
          </a:custGeom>
          <a:solidFill>
            <a:srgbClr val="3B5C6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pic>
        <p:nvPicPr>
          <p:cNvPr id="59" name="Graphic 58" descr="Badge 1 with solid fill">
            <a:extLst>
              <a:ext uri="{FF2B5EF4-FFF2-40B4-BE49-F238E27FC236}">
                <a16:creationId xmlns:a16="http://schemas.microsoft.com/office/drawing/2014/main" xmlns="" id="{F9E15977-67B2-4A24-98A3-5926781957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48255" y="2222317"/>
            <a:ext cx="570800" cy="570800"/>
          </a:xfrm>
          <a:prstGeom prst="rect">
            <a:avLst/>
          </a:prstGeom>
        </p:spPr>
      </p:pic>
      <p:pic>
        <p:nvPicPr>
          <p:cNvPr id="60" name="Graphic 59" descr="Badge with solid fill">
            <a:extLst>
              <a:ext uri="{FF2B5EF4-FFF2-40B4-BE49-F238E27FC236}">
                <a16:creationId xmlns:a16="http://schemas.microsoft.com/office/drawing/2014/main" xmlns="" id="{E3F8697B-1F42-4013-B2B5-C3E1C925349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653143" y="2850086"/>
            <a:ext cx="570800" cy="570800"/>
          </a:xfrm>
          <a:prstGeom prst="rect">
            <a:avLst/>
          </a:prstGeom>
        </p:spPr>
      </p:pic>
      <p:pic>
        <p:nvPicPr>
          <p:cNvPr id="61" name="Graphic 60" descr="Badge 3 with solid fill">
            <a:extLst>
              <a:ext uri="{FF2B5EF4-FFF2-40B4-BE49-F238E27FC236}">
                <a16:creationId xmlns:a16="http://schemas.microsoft.com/office/drawing/2014/main" xmlns="" id="{7F904EEC-9474-4D23-9F17-93BAABD43E1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648255" y="3492369"/>
            <a:ext cx="570800" cy="570800"/>
          </a:xfrm>
          <a:prstGeom prst="rect">
            <a:avLst/>
          </a:prstGeom>
        </p:spPr>
      </p:pic>
      <p:pic>
        <p:nvPicPr>
          <p:cNvPr id="62" name="Graphic 61" descr="Badge 4 with solid fill">
            <a:extLst>
              <a:ext uri="{FF2B5EF4-FFF2-40B4-BE49-F238E27FC236}">
                <a16:creationId xmlns:a16="http://schemas.microsoft.com/office/drawing/2014/main" xmlns="" id="{08ED6B03-5F2E-4860-B023-477BAF909FD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648255" y="4134652"/>
            <a:ext cx="570800" cy="570800"/>
          </a:xfrm>
          <a:prstGeom prst="rect">
            <a:avLst/>
          </a:prstGeom>
        </p:spPr>
      </p:pic>
      <p:pic>
        <p:nvPicPr>
          <p:cNvPr id="63" name="Graphic 62" descr="User with solid fill">
            <a:extLst>
              <a:ext uri="{FF2B5EF4-FFF2-40B4-BE49-F238E27FC236}">
                <a16:creationId xmlns:a16="http://schemas.microsoft.com/office/drawing/2014/main" xmlns="" id="{59E42F7A-6831-4752-BD81-5815535C101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150022" y="989864"/>
            <a:ext cx="570800" cy="570800"/>
          </a:xfrm>
          <a:prstGeom prst="rect">
            <a:avLst/>
          </a:prstGeom>
        </p:spPr>
      </p:pic>
      <p:pic>
        <p:nvPicPr>
          <p:cNvPr id="64" name="Graphic 63" descr="House with solid fill">
            <a:extLst>
              <a:ext uri="{FF2B5EF4-FFF2-40B4-BE49-F238E27FC236}">
                <a16:creationId xmlns:a16="http://schemas.microsoft.com/office/drawing/2014/main" xmlns="" id="{51B10FC5-46D8-4AC2-AF3C-7089807FD2A4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50025" y="320717"/>
            <a:ext cx="570800" cy="570800"/>
          </a:xfrm>
          <a:prstGeom prst="rect">
            <a:avLst/>
          </a:prstGeom>
        </p:spPr>
      </p:pic>
      <p:pic>
        <p:nvPicPr>
          <p:cNvPr id="65" name="Graphic 64" descr="Record with solid fill">
            <a:extLst>
              <a:ext uri="{FF2B5EF4-FFF2-40B4-BE49-F238E27FC236}">
                <a16:creationId xmlns:a16="http://schemas.microsoft.com/office/drawing/2014/main" xmlns="" id="{C615A0CB-C048-4F15-A235-296CD795649F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150022" y="1659011"/>
            <a:ext cx="570800" cy="570800"/>
          </a:xfrm>
          <a:prstGeom prst="rect">
            <a:avLst/>
          </a:prstGeom>
        </p:spPr>
      </p:pic>
      <p:pic>
        <p:nvPicPr>
          <p:cNvPr id="66" name="Graphic 65" descr="Exit with solid fill">
            <a:extLst>
              <a:ext uri="{FF2B5EF4-FFF2-40B4-BE49-F238E27FC236}">
                <a16:creationId xmlns:a16="http://schemas.microsoft.com/office/drawing/2014/main" xmlns="" id="{A434FC1E-215A-4DCE-8507-53301B6C6E13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150022" y="4652276"/>
            <a:ext cx="570800" cy="570800"/>
          </a:xfrm>
          <a:prstGeom prst="rect">
            <a:avLst/>
          </a:prstGeom>
        </p:spPr>
      </p:pic>
      <p:sp>
        <p:nvSpPr>
          <p:cNvPr id="67" name="TextBox 66">
            <a:hlinkClick r:id="rId20" action="ppaction://hlinksldjump"/>
            <a:extLst>
              <a:ext uri="{FF2B5EF4-FFF2-40B4-BE49-F238E27FC236}">
                <a16:creationId xmlns:a16="http://schemas.microsoft.com/office/drawing/2014/main" xmlns="" id="{D2E32F1C-720D-4A38-8AA8-B8D820769FD2}"/>
              </a:ext>
            </a:extLst>
          </p:cNvPr>
          <p:cNvSpPr txBox="1"/>
          <p:nvPr/>
        </p:nvSpPr>
        <p:spPr>
          <a:xfrm>
            <a:off x="698719" y="508472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HOME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EDB2CDE6-5037-4D0B-8D07-8A1F508A5AC0}"/>
              </a:ext>
            </a:extLst>
          </p:cNvPr>
          <p:cNvSpPr txBox="1"/>
          <p:nvPr/>
        </p:nvSpPr>
        <p:spPr>
          <a:xfrm>
            <a:off x="698719" y="179547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SWOT</a:t>
            </a:r>
            <a:endParaRPr lang="en-PH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70" name="TextBox 69">
            <a:hlinkClick r:id="rId21" action="ppaction://hlinksldjump"/>
            <a:extLst>
              <a:ext uri="{FF2B5EF4-FFF2-40B4-BE49-F238E27FC236}">
                <a16:creationId xmlns:a16="http://schemas.microsoft.com/office/drawing/2014/main" xmlns="" id="{29AC9C86-E44D-4CE6-9AF6-B66E500B66CE}"/>
              </a:ext>
            </a:extLst>
          </p:cNvPr>
          <p:cNvSpPr txBox="1"/>
          <p:nvPr/>
        </p:nvSpPr>
        <p:spPr>
          <a:xfrm>
            <a:off x="698719" y="482592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EXIT</a:t>
            </a:r>
          </a:p>
        </p:txBody>
      </p:sp>
      <p:sp>
        <p:nvSpPr>
          <p:cNvPr id="71" name="TextBox 70">
            <a:hlinkClick r:id="rId22" action="ppaction://hlinksldjump"/>
            <a:extLst>
              <a:ext uri="{FF2B5EF4-FFF2-40B4-BE49-F238E27FC236}">
                <a16:creationId xmlns:a16="http://schemas.microsoft.com/office/drawing/2014/main" xmlns="" id="{8B695859-B168-46E5-8CAD-E2BC70CEAD40}"/>
              </a:ext>
            </a:extLst>
          </p:cNvPr>
          <p:cNvSpPr txBox="1"/>
          <p:nvPr/>
        </p:nvSpPr>
        <p:spPr>
          <a:xfrm>
            <a:off x="1196953" y="2354016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STRENGTHS</a:t>
            </a:r>
            <a:endParaRPr lang="en-PH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72" name="TextBox 71">
            <a:hlinkClick r:id="rId23" action="ppaction://hlinksldjump"/>
            <a:extLst>
              <a:ext uri="{FF2B5EF4-FFF2-40B4-BE49-F238E27FC236}">
                <a16:creationId xmlns:a16="http://schemas.microsoft.com/office/drawing/2014/main" xmlns="" id="{22DA6626-D857-4F81-AA8E-4532974824D0}"/>
              </a:ext>
            </a:extLst>
          </p:cNvPr>
          <p:cNvSpPr txBox="1"/>
          <p:nvPr/>
        </p:nvSpPr>
        <p:spPr>
          <a:xfrm>
            <a:off x="1196953" y="2948866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WEAKNESSES</a:t>
            </a:r>
            <a:endParaRPr lang="en-PH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73" name="TextBox 72">
            <a:hlinkClick r:id="rId24" action="ppaction://hlinksldjump"/>
            <a:extLst>
              <a:ext uri="{FF2B5EF4-FFF2-40B4-BE49-F238E27FC236}">
                <a16:creationId xmlns:a16="http://schemas.microsoft.com/office/drawing/2014/main" xmlns="" id="{F2333B72-AC55-40C2-999D-06F50E737FBD}"/>
              </a:ext>
            </a:extLst>
          </p:cNvPr>
          <p:cNvSpPr txBox="1"/>
          <p:nvPr/>
        </p:nvSpPr>
        <p:spPr>
          <a:xfrm>
            <a:off x="1196953" y="360890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OPPORTUNITIES</a:t>
            </a:r>
            <a:endParaRPr lang="en-PH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74" name="TextBox 73">
            <a:hlinkClick r:id="rId25" action="ppaction://hlinksldjump"/>
            <a:extLst>
              <a:ext uri="{FF2B5EF4-FFF2-40B4-BE49-F238E27FC236}">
                <a16:creationId xmlns:a16="http://schemas.microsoft.com/office/drawing/2014/main" xmlns="" id="{CA9E83A2-D302-46CF-AAF6-DBB816E82E51}"/>
              </a:ext>
            </a:extLst>
          </p:cNvPr>
          <p:cNvSpPr txBox="1"/>
          <p:nvPr/>
        </p:nvSpPr>
        <p:spPr>
          <a:xfrm>
            <a:off x="1196953" y="426894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THREATS</a:t>
            </a:r>
            <a:endParaRPr lang="en-PH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pic>
        <p:nvPicPr>
          <p:cNvPr id="75" name="Graphic 74" descr="Play with solid fill">
            <a:extLst>
              <a:ext uri="{FF2B5EF4-FFF2-40B4-BE49-F238E27FC236}">
                <a16:creationId xmlns:a16="http://schemas.microsoft.com/office/drawing/2014/main" xmlns="" id="{FE58FE45-A67C-4DAD-B07E-C9C8F9B8913B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8"/>
              </a:ext>
            </a:extLst>
          </a:blip>
          <a:stretch>
            <a:fillRect/>
          </a:stretch>
        </p:blipFill>
        <p:spPr>
          <a:xfrm>
            <a:off x="8016256" y="5901096"/>
            <a:ext cx="499889" cy="499889"/>
          </a:xfrm>
          <a:prstGeom prst="rect">
            <a:avLst/>
          </a:prstGeom>
        </p:spPr>
      </p:pic>
      <p:pic>
        <p:nvPicPr>
          <p:cNvPr id="76" name="Graphic 75" descr="Beginning with solid fill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xmlns="" id="{DB2A7E11-6048-49AA-BD4A-A88CEE7738F3}"/>
              </a:ext>
            </a:extLst>
          </p:cNvPr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0"/>
              </a:ext>
            </a:extLst>
          </a:blip>
          <a:stretch>
            <a:fillRect/>
          </a:stretch>
        </p:blipFill>
        <p:spPr>
          <a:xfrm>
            <a:off x="6300215" y="5901096"/>
            <a:ext cx="499889" cy="499889"/>
          </a:xfrm>
          <a:prstGeom prst="rect">
            <a:avLst/>
          </a:prstGeom>
        </p:spPr>
      </p:pic>
      <p:pic>
        <p:nvPicPr>
          <p:cNvPr id="77" name="Graphic 76" descr="End with solid fill">
            <a:hlinkClick r:id="" action="ppaction://hlinkshowjump?jump=nextslide"/>
            <a:extLst>
              <a:ext uri="{FF2B5EF4-FFF2-40B4-BE49-F238E27FC236}">
                <a16:creationId xmlns:a16="http://schemas.microsoft.com/office/drawing/2014/main" xmlns="" id="{2A595E74-B632-4A5A-BFE4-D2AAAA138896}"/>
              </a:ext>
            </a:extLst>
          </p:cNvPr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2"/>
              </a:ext>
            </a:extLst>
          </a:blip>
          <a:stretch>
            <a:fillRect/>
          </a:stretch>
        </p:blipFill>
        <p:spPr>
          <a:xfrm>
            <a:off x="9854183" y="5901096"/>
            <a:ext cx="499889" cy="499889"/>
          </a:xfrm>
          <a:prstGeom prst="rect">
            <a:avLst/>
          </a:prstGeom>
        </p:spPr>
      </p:pic>
      <p:sp>
        <p:nvSpPr>
          <p:cNvPr id="48" name="TextBox 33">
            <a:extLst>
              <a:ext uri="{FF2B5EF4-FFF2-40B4-BE49-F238E27FC236}">
                <a16:creationId xmlns:a16="http://schemas.microsoft.com/office/drawing/2014/main" xmlns="" id="{43D183F4-496A-46D9-95BE-88128AEDB098}"/>
              </a:ext>
            </a:extLst>
          </p:cNvPr>
          <p:cNvSpPr txBox="1"/>
          <p:nvPr/>
        </p:nvSpPr>
        <p:spPr>
          <a:xfrm>
            <a:off x="1389934" y="598283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ORACLE COMPANY</a:t>
            </a:r>
            <a:endParaRPr lang="en-PH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49" name="TextBox 34">
            <a:extLst>
              <a:ext uri="{FF2B5EF4-FFF2-40B4-BE49-F238E27FC236}">
                <a16:creationId xmlns:a16="http://schemas.microsoft.com/office/drawing/2014/main" xmlns="" id="{2EEA1A00-2EA2-4E6F-AAEF-CC5DE3C8C2D3}"/>
              </a:ext>
            </a:extLst>
          </p:cNvPr>
          <p:cNvSpPr txBox="1"/>
          <p:nvPr/>
        </p:nvSpPr>
        <p:spPr>
          <a:xfrm>
            <a:off x="1408209" y="6265330"/>
            <a:ext cx="2406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600" dirty="0" smtClean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By SRENNOU Mohamed</a:t>
            </a:r>
            <a:endParaRPr lang="en-PH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8" name="TextBox 25">
            <a:hlinkClick r:id="rId33" action="ppaction://hlinksldjump"/>
            <a:extLst>
              <a:ext uri="{FF2B5EF4-FFF2-40B4-BE49-F238E27FC236}">
                <a16:creationId xmlns:a16="http://schemas.microsoft.com/office/drawing/2014/main" xmlns="" id="{3686914A-5692-4C6B-892A-E24A6627BA84}"/>
              </a:ext>
            </a:extLst>
          </p:cNvPr>
          <p:cNvSpPr txBox="1"/>
          <p:nvPr/>
        </p:nvSpPr>
        <p:spPr>
          <a:xfrm>
            <a:off x="698719" y="1154047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ORACLE?</a:t>
            </a:r>
            <a:endParaRPr lang="en-PH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8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5" grpId="0"/>
      <p:bldP spid="5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xmlns="" id="{ECA353F6-C5A9-4E8A-AE4F-9D4D07BF9099}"/>
              </a:ext>
            </a:extLst>
          </p:cNvPr>
          <p:cNvSpPr/>
          <p:nvPr/>
        </p:nvSpPr>
        <p:spPr>
          <a:xfrm>
            <a:off x="0" y="5704114"/>
            <a:ext cx="12192000" cy="115388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B5C69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xmlns="" id="{F33870AB-86C1-4A68-953C-2ADAD3E97649}"/>
              </a:ext>
            </a:extLst>
          </p:cNvPr>
          <p:cNvSpPr/>
          <p:nvPr/>
        </p:nvSpPr>
        <p:spPr>
          <a:xfrm>
            <a:off x="720822" y="5946100"/>
            <a:ext cx="687387" cy="687387"/>
          </a:xfrm>
          <a:prstGeom prst="roundRect">
            <a:avLst/>
          </a:prstGeom>
          <a:solidFill>
            <a:srgbClr val="B4CF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xmlns="" id="{20E7AE7E-4779-4951-8A5F-7DB24BDA4F8F}"/>
              </a:ext>
            </a:extLst>
          </p:cNvPr>
          <p:cNvSpPr/>
          <p:nvPr/>
        </p:nvSpPr>
        <p:spPr>
          <a:xfrm>
            <a:off x="6882215" y="232229"/>
            <a:ext cx="4059117" cy="383045"/>
          </a:xfrm>
          <a:prstGeom prst="roundRect">
            <a:avLst>
              <a:gd name="adj" fmla="val 50000"/>
            </a:avLst>
          </a:prstGeom>
          <a:solidFill>
            <a:srgbClr val="3B5C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46" name="Graphic 45" descr="Magnifying glass with solid fill">
            <a:extLst>
              <a:ext uri="{FF2B5EF4-FFF2-40B4-BE49-F238E27FC236}">
                <a16:creationId xmlns:a16="http://schemas.microsoft.com/office/drawing/2014/main" xmlns="" id="{5ED64855-8755-442F-A957-29C7FDF798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457543" y="232229"/>
            <a:ext cx="346398" cy="34639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A6763809-95EF-479F-BACE-9783F2783E33}"/>
              </a:ext>
            </a:extLst>
          </p:cNvPr>
          <p:cNvSpPr txBox="1"/>
          <p:nvPr/>
        </p:nvSpPr>
        <p:spPr>
          <a:xfrm>
            <a:off x="5612313" y="2634516"/>
            <a:ext cx="35028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4800" dirty="0" smtClean="0">
                <a:solidFill>
                  <a:srgbClr val="B4CFB0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STRENGTHS</a:t>
            </a:r>
            <a:endParaRPr lang="en-PH" sz="4800" dirty="0">
              <a:solidFill>
                <a:srgbClr val="B4CFB0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xmlns="" id="{F57F5238-B9E4-4AB6-B5A4-498DB4929682}"/>
              </a:ext>
            </a:extLst>
          </p:cNvPr>
          <p:cNvSpPr/>
          <p:nvPr/>
        </p:nvSpPr>
        <p:spPr>
          <a:xfrm>
            <a:off x="-1" y="232229"/>
            <a:ext cx="3280229" cy="5123542"/>
          </a:xfrm>
          <a:custGeom>
            <a:avLst/>
            <a:gdLst>
              <a:gd name="connsiteX0" fmla="*/ 93876 w 3280229"/>
              <a:gd name="connsiteY0" fmla="*/ 0 h 5123542"/>
              <a:gd name="connsiteX1" fmla="*/ 2779953 w 3280229"/>
              <a:gd name="connsiteY1" fmla="*/ 0 h 5123542"/>
              <a:gd name="connsiteX2" fmla="*/ 3280229 w 3280229"/>
              <a:gd name="connsiteY2" fmla="*/ 500276 h 5123542"/>
              <a:gd name="connsiteX3" fmla="*/ 3280229 w 3280229"/>
              <a:gd name="connsiteY3" fmla="*/ 4623266 h 5123542"/>
              <a:gd name="connsiteX4" fmla="*/ 2779953 w 3280229"/>
              <a:gd name="connsiteY4" fmla="*/ 5123542 h 5123542"/>
              <a:gd name="connsiteX5" fmla="*/ 93876 w 3280229"/>
              <a:gd name="connsiteY5" fmla="*/ 5123542 h 5123542"/>
              <a:gd name="connsiteX6" fmla="*/ 0 w 3280229"/>
              <a:gd name="connsiteY6" fmla="*/ 5114079 h 5123542"/>
              <a:gd name="connsiteX7" fmla="*/ 0 w 3280229"/>
              <a:gd name="connsiteY7" fmla="*/ 9464 h 5123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80229" h="5123542">
                <a:moveTo>
                  <a:pt x="93876" y="0"/>
                </a:moveTo>
                <a:lnTo>
                  <a:pt x="2779953" y="0"/>
                </a:lnTo>
                <a:cubicBezTo>
                  <a:pt x="3056248" y="0"/>
                  <a:pt x="3280229" y="223981"/>
                  <a:pt x="3280229" y="500276"/>
                </a:cubicBezTo>
                <a:lnTo>
                  <a:pt x="3280229" y="4623266"/>
                </a:lnTo>
                <a:cubicBezTo>
                  <a:pt x="3280229" y="4899561"/>
                  <a:pt x="3056248" y="5123542"/>
                  <a:pt x="2779953" y="5123542"/>
                </a:cubicBezTo>
                <a:lnTo>
                  <a:pt x="93876" y="5123542"/>
                </a:lnTo>
                <a:lnTo>
                  <a:pt x="0" y="5114079"/>
                </a:lnTo>
                <a:lnTo>
                  <a:pt x="0" y="9464"/>
                </a:lnTo>
                <a:close/>
              </a:path>
            </a:pathLst>
          </a:custGeom>
          <a:solidFill>
            <a:srgbClr val="3B5C6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pic>
        <p:nvPicPr>
          <p:cNvPr id="37" name="Graphic 36" descr="Badge 1 with solid fill">
            <a:extLst>
              <a:ext uri="{FF2B5EF4-FFF2-40B4-BE49-F238E27FC236}">
                <a16:creationId xmlns:a16="http://schemas.microsoft.com/office/drawing/2014/main" xmlns="" id="{06FDE48D-25C3-45B0-A163-4AC7494830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48255" y="2222317"/>
            <a:ext cx="570800" cy="570800"/>
          </a:xfrm>
          <a:prstGeom prst="rect">
            <a:avLst/>
          </a:prstGeom>
        </p:spPr>
      </p:pic>
      <p:pic>
        <p:nvPicPr>
          <p:cNvPr id="38" name="Graphic 37" descr="Badge with solid fill">
            <a:extLst>
              <a:ext uri="{FF2B5EF4-FFF2-40B4-BE49-F238E27FC236}">
                <a16:creationId xmlns:a16="http://schemas.microsoft.com/office/drawing/2014/main" xmlns="" id="{CF63F39D-6EB6-45D2-81C5-7702DC72C77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653143" y="2850086"/>
            <a:ext cx="570800" cy="570800"/>
          </a:xfrm>
          <a:prstGeom prst="rect">
            <a:avLst/>
          </a:prstGeom>
        </p:spPr>
      </p:pic>
      <p:pic>
        <p:nvPicPr>
          <p:cNvPr id="40" name="Graphic 39" descr="Badge 3 with solid fill">
            <a:extLst>
              <a:ext uri="{FF2B5EF4-FFF2-40B4-BE49-F238E27FC236}">
                <a16:creationId xmlns:a16="http://schemas.microsoft.com/office/drawing/2014/main" xmlns="" id="{A1ABDA7E-92E4-439B-A71E-FC4FB66696C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648255" y="3492369"/>
            <a:ext cx="570800" cy="570800"/>
          </a:xfrm>
          <a:prstGeom prst="rect">
            <a:avLst/>
          </a:prstGeom>
        </p:spPr>
      </p:pic>
      <p:pic>
        <p:nvPicPr>
          <p:cNvPr id="42" name="Graphic 41" descr="Badge 4 with solid fill">
            <a:extLst>
              <a:ext uri="{FF2B5EF4-FFF2-40B4-BE49-F238E27FC236}">
                <a16:creationId xmlns:a16="http://schemas.microsoft.com/office/drawing/2014/main" xmlns="" id="{06A1B784-DA82-40EF-A201-DE0735E3554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648255" y="4134652"/>
            <a:ext cx="570800" cy="570800"/>
          </a:xfrm>
          <a:prstGeom prst="rect">
            <a:avLst/>
          </a:prstGeom>
        </p:spPr>
      </p:pic>
      <p:pic>
        <p:nvPicPr>
          <p:cNvPr id="45" name="Graphic 44" descr="User with solid fill">
            <a:extLst>
              <a:ext uri="{FF2B5EF4-FFF2-40B4-BE49-F238E27FC236}">
                <a16:creationId xmlns:a16="http://schemas.microsoft.com/office/drawing/2014/main" xmlns="" id="{B4B149D5-FEA0-4F3B-8A90-FD0B7CC635C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150022" y="989864"/>
            <a:ext cx="570800" cy="570800"/>
          </a:xfrm>
          <a:prstGeom prst="rect">
            <a:avLst/>
          </a:prstGeom>
        </p:spPr>
      </p:pic>
      <p:pic>
        <p:nvPicPr>
          <p:cNvPr id="48" name="Graphic 47" descr="House with solid fill">
            <a:extLst>
              <a:ext uri="{FF2B5EF4-FFF2-40B4-BE49-F238E27FC236}">
                <a16:creationId xmlns:a16="http://schemas.microsoft.com/office/drawing/2014/main" xmlns="" id="{2D6666D9-FF8C-478C-AE91-45FB936A2027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50025" y="320717"/>
            <a:ext cx="570800" cy="570800"/>
          </a:xfrm>
          <a:prstGeom prst="rect">
            <a:avLst/>
          </a:prstGeom>
        </p:spPr>
      </p:pic>
      <p:pic>
        <p:nvPicPr>
          <p:cNvPr id="49" name="Graphic 48" descr="Record with solid fill">
            <a:extLst>
              <a:ext uri="{FF2B5EF4-FFF2-40B4-BE49-F238E27FC236}">
                <a16:creationId xmlns:a16="http://schemas.microsoft.com/office/drawing/2014/main" xmlns="" id="{26384EF5-D9B7-4C51-94C2-0DCAC540B31A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150022" y="1659011"/>
            <a:ext cx="570800" cy="570800"/>
          </a:xfrm>
          <a:prstGeom prst="rect">
            <a:avLst/>
          </a:prstGeom>
        </p:spPr>
      </p:pic>
      <p:pic>
        <p:nvPicPr>
          <p:cNvPr id="50" name="Graphic 49" descr="Exit with solid fill">
            <a:extLst>
              <a:ext uri="{FF2B5EF4-FFF2-40B4-BE49-F238E27FC236}">
                <a16:creationId xmlns:a16="http://schemas.microsoft.com/office/drawing/2014/main" xmlns="" id="{9A17F434-503D-4E4D-AD1D-B199C196EB61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150022" y="4652276"/>
            <a:ext cx="570800" cy="570800"/>
          </a:xfrm>
          <a:prstGeom prst="rect">
            <a:avLst/>
          </a:prstGeom>
        </p:spPr>
      </p:pic>
      <p:sp>
        <p:nvSpPr>
          <p:cNvPr id="51" name="TextBox 50">
            <a:hlinkClick r:id="rId20" action="ppaction://hlinksldjump"/>
            <a:extLst>
              <a:ext uri="{FF2B5EF4-FFF2-40B4-BE49-F238E27FC236}">
                <a16:creationId xmlns:a16="http://schemas.microsoft.com/office/drawing/2014/main" xmlns="" id="{65DEC446-4F39-432A-9C91-BF18732E6ADB}"/>
              </a:ext>
            </a:extLst>
          </p:cNvPr>
          <p:cNvSpPr txBox="1"/>
          <p:nvPr/>
        </p:nvSpPr>
        <p:spPr>
          <a:xfrm>
            <a:off x="698719" y="508472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HOME</a:t>
            </a:r>
          </a:p>
        </p:txBody>
      </p:sp>
      <p:sp>
        <p:nvSpPr>
          <p:cNvPr id="54" name="TextBox 53">
            <a:hlinkClick r:id="rId21" action="ppaction://hlinksldjump"/>
            <a:extLst>
              <a:ext uri="{FF2B5EF4-FFF2-40B4-BE49-F238E27FC236}">
                <a16:creationId xmlns:a16="http://schemas.microsoft.com/office/drawing/2014/main" xmlns="" id="{FF1ABD13-6742-494F-8890-93C796E152D3}"/>
              </a:ext>
            </a:extLst>
          </p:cNvPr>
          <p:cNvSpPr txBox="1"/>
          <p:nvPr/>
        </p:nvSpPr>
        <p:spPr>
          <a:xfrm>
            <a:off x="698719" y="482592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EXIT</a:t>
            </a:r>
          </a:p>
        </p:txBody>
      </p:sp>
      <p:pic>
        <p:nvPicPr>
          <p:cNvPr id="59" name="Graphic 58" descr="Play with solid fill">
            <a:extLst>
              <a:ext uri="{FF2B5EF4-FFF2-40B4-BE49-F238E27FC236}">
                <a16:creationId xmlns:a16="http://schemas.microsoft.com/office/drawing/2014/main" xmlns="" id="{DC10199F-508E-4D72-94DE-F53D0BFC46E5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8"/>
              </a:ext>
            </a:extLst>
          </a:blip>
          <a:stretch>
            <a:fillRect/>
          </a:stretch>
        </p:blipFill>
        <p:spPr>
          <a:xfrm>
            <a:off x="8016256" y="5901096"/>
            <a:ext cx="499889" cy="499889"/>
          </a:xfrm>
          <a:prstGeom prst="rect">
            <a:avLst/>
          </a:prstGeom>
        </p:spPr>
      </p:pic>
      <p:pic>
        <p:nvPicPr>
          <p:cNvPr id="60" name="Graphic 59" descr="Beginning with solid fill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xmlns="" id="{8D6E1360-4593-4542-ABBF-E43308F1B05E}"/>
              </a:ext>
            </a:extLst>
          </p:cNvPr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0"/>
              </a:ext>
            </a:extLst>
          </a:blip>
          <a:stretch>
            <a:fillRect/>
          </a:stretch>
        </p:blipFill>
        <p:spPr>
          <a:xfrm>
            <a:off x="6300215" y="5901096"/>
            <a:ext cx="499889" cy="499889"/>
          </a:xfrm>
          <a:prstGeom prst="rect">
            <a:avLst/>
          </a:prstGeom>
        </p:spPr>
      </p:pic>
      <p:pic>
        <p:nvPicPr>
          <p:cNvPr id="61" name="Graphic 60" descr="End with solid fill">
            <a:hlinkClick r:id="" action="ppaction://hlinkshowjump?jump=nextslide"/>
            <a:extLst>
              <a:ext uri="{FF2B5EF4-FFF2-40B4-BE49-F238E27FC236}">
                <a16:creationId xmlns:a16="http://schemas.microsoft.com/office/drawing/2014/main" xmlns="" id="{71613192-ED44-43F0-858A-A1AD83E6EE2E}"/>
              </a:ext>
            </a:extLst>
          </p:cNvPr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2"/>
              </a:ext>
            </a:extLst>
          </a:blip>
          <a:stretch>
            <a:fillRect/>
          </a:stretch>
        </p:blipFill>
        <p:spPr>
          <a:xfrm>
            <a:off x="9854183" y="5901096"/>
            <a:ext cx="499889" cy="499889"/>
          </a:xfrm>
          <a:prstGeom prst="rect">
            <a:avLst/>
          </a:prstGeom>
        </p:spPr>
      </p:pic>
      <p:sp>
        <p:nvSpPr>
          <p:cNvPr id="29" name="TextBox 33">
            <a:extLst>
              <a:ext uri="{FF2B5EF4-FFF2-40B4-BE49-F238E27FC236}">
                <a16:creationId xmlns:a16="http://schemas.microsoft.com/office/drawing/2014/main" xmlns="" id="{43D183F4-496A-46D9-95BE-88128AEDB098}"/>
              </a:ext>
            </a:extLst>
          </p:cNvPr>
          <p:cNvSpPr txBox="1"/>
          <p:nvPr/>
        </p:nvSpPr>
        <p:spPr>
          <a:xfrm>
            <a:off x="1389934" y="598283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ORACLE COMPANY</a:t>
            </a:r>
            <a:endParaRPr lang="en-PH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30" name="TextBox 34">
            <a:extLst>
              <a:ext uri="{FF2B5EF4-FFF2-40B4-BE49-F238E27FC236}">
                <a16:creationId xmlns:a16="http://schemas.microsoft.com/office/drawing/2014/main" xmlns="" id="{2EEA1A00-2EA2-4E6F-AAEF-CC5DE3C8C2D3}"/>
              </a:ext>
            </a:extLst>
          </p:cNvPr>
          <p:cNvSpPr txBox="1"/>
          <p:nvPr/>
        </p:nvSpPr>
        <p:spPr>
          <a:xfrm>
            <a:off x="1408209" y="6265330"/>
            <a:ext cx="2406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600" dirty="0" smtClean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By SRENNOU Mohamed</a:t>
            </a:r>
            <a:endParaRPr lang="en-PH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1" name="TextBox 68">
            <a:extLst>
              <a:ext uri="{FF2B5EF4-FFF2-40B4-BE49-F238E27FC236}">
                <a16:creationId xmlns:a16="http://schemas.microsoft.com/office/drawing/2014/main" xmlns="" id="{EDB2CDE6-5037-4D0B-8D07-8A1F508A5AC0}"/>
              </a:ext>
            </a:extLst>
          </p:cNvPr>
          <p:cNvSpPr txBox="1"/>
          <p:nvPr/>
        </p:nvSpPr>
        <p:spPr>
          <a:xfrm>
            <a:off x="698719" y="179547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SWOT</a:t>
            </a:r>
            <a:endParaRPr lang="en-PH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32" name="TextBox 70">
            <a:hlinkClick r:id="rId33" action="ppaction://hlinksldjump"/>
            <a:extLst>
              <a:ext uri="{FF2B5EF4-FFF2-40B4-BE49-F238E27FC236}">
                <a16:creationId xmlns:a16="http://schemas.microsoft.com/office/drawing/2014/main" xmlns="" id="{8B695859-B168-46E5-8CAD-E2BC70CEAD40}"/>
              </a:ext>
            </a:extLst>
          </p:cNvPr>
          <p:cNvSpPr txBox="1"/>
          <p:nvPr/>
        </p:nvSpPr>
        <p:spPr>
          <a:xfrm>
            <a:off x="1196953" y="2354016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STRENGTHS</a:t>
            </a:r>
            <a:endParaRPr lang="en-PH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39" name="TextBox 71">
            <a:hlinkClick r:id="rId34" action="ppaction://hlinksldjump"/>
            <a:extLst>
              <a:ext uri="{FF2B5EF4-FFF2-40B4-BE49-F238E27FC236}">
                <a16:creationId xmlns:a16="http://schemas.microsoft.com/office/drawing/2014/main" xmlns="" id="{22DA6626-D857-4F81-AA8E-4532974824D0}"/>
              </a:ext>
            </a:extLst>
          </p:cNvPr>
          <p:cNvSpPr txBox="1"/>
          <p:nvPr/>
        </p:nvSpPr>
        <p:spPr>
          <a:xfrm>
            <a:off x="1196953" y="2948866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WEAKNESSES</a:t>
            </a:r>
            <a:endParaRPr lang="en-PH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41" name="TextBox 72">
            <a:hlinkClick r:id="rId35" action="ppaction://hlinksldjump"/>
            <a:extLst>
              <a:ext uri="{FF2B5EF4-FFF2-40B4-BE49-F238E27FC236}">
                <a16:creationId xmlns:a16="http://schemas.microsoft.com/office/drawing/2014/main" xmlns="" id="{F2333B72-AC55-40C2-999D-06F50E737FBD}"/>
              </a:ext>
            </a:extLst>
          </p:cNvPr>
          <p:cNvSpPr txBox="1"/>
          <p:nvPr/>
        </p:nvSpPr>
        <p:spPr>
          <a:xfrm>
            <a:off x="1196953" y="360890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OPPORTUNITIES</a:t>
            </a:r>
            <a:endParaRPr lang="en-PH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43" name="TextBox 73">
            <a:hlinkClick r:id="rId36" action="ppaction://hlinksldjump"/>
            <a:extLst>
              <a:ext uri="{FF2B5EF4-FFF2-40B4-BE49-F238E27FC236}">
                <a16:creationId xmlns:a16="http://schemas.microsoft.com/office/drawing/2014/main" xmlns="" id="{CA9E83A2-D302-46CF-AAF6-DBB816E82E51}"/>
              </a:ext>
            </a:extLst>
          </p:cNvPr>
          <p:cNvSpPr txBox="1"/>
          <p:nvPr/>
        </p:nvSpPr>
        <p:spPr>
          <a:xfrm>
            <a:off x="1196953" y="426894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THREATS</a:t>
            </a:r>
            <a:endParaRPr lang="en-PH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34" name="TextBox 25">
            <a:hlinkClick r:id="rId37" action="ppaction://hlinksldjump"/>
            <a:extLst>
              <a:ext uri="{FF2B5EF4-FFF2-40B4-BE49-F238E27FC236}">
                <a16:creationId xmlns:a16="http://schemas.microsoft.com/office/drawing/2014/main" xmlns="" id="{3686914A-5692-4C6B-892A-E24A6627BA84}"/>
              </a:ext>
            </a:extLst>
          </p:cNvPr>
          <p:cNvSpPr txBox="1"/>
          <p:nvPr/>
        </p:nvSpPr>
        <p:spPr>
          <a:xfrm>
            <a:off x="698719" y="1154047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ORACLE?</a:t>
            </a:r>
            <a:endParaRPr lang="en-PH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03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xmlns="" id="{ECA353F6-C5A9-4E8A-AE4F-9D4D07BF9099}"/>
              </a:ext>
            </a:extLst>
          </p:cNvPr>
          <p:cNvSpPr/>
          <p:nvPr/>
        </p:nvSpPr>
        <p:spPr>
          <a:xfrm>
            <a:off x="0" y="5704114"/>
            <a:ext cx="12192000" cy="115388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B5C69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xmlns="" id="{F33870AB-86C1-4A68-953C-2ADAD3E97649}"/>
              </a:ext>
            </a:extLst>
          </p:cNvPr>
          <p:cNvSpPr/>
          <p:nvPr/>
        </p:nvSpPr>
        <p:spPr>
          <a:xfrm>
            <a:off x="720822" y="5946100"/>
            <a:ext cx="687387" cy="687387"/>
          </a:xfrm>
          <a:prstGeom prst="roundRect">
            <a:avLst/>
          </a:prstGeom>
          <a:solidFill>
            <a:srgbClr val="B4CF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xmlns="" id="{20E7AE7E-4779-4951-8A5F-7DB24BDA4F8F}"/>
              </a:ext>
            </a:extLst>
          </p:cNvPr>
          <p:cNvSpPr/>
          <p:nvPr/>
        </p:nvSpPr>
        <p:spPr>
          <a:xfrm>
            <a:off x="6882215" y="232229"/>
            <a:ext cx="4059117" cy="383045"/>
          </a:xfrm>
          <a:prstGeom prst="roundRect">
            <a:avLst>
              <a:gd name="adj" fmla="val 50000"/>
            </a:avLst>
          </a:prstGeom>
          <a:solidFill>
            <a:srgbClr val="3B5C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46" name="Graphic 45" descr="Magnifying glass with solid fill">
            <a:extLst>
              <a:ext uri="{FF2B5EF4-FFF2-40B4-BE49-F238E27FC236}">
                <a16:creationId xmlns:a16="http://schemas.microsoft.com/office/drawing/2014/main" xmlns="" id="{5ED64855-8755-442F-A957-29C7FDF798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457543" y="232229"/>
            <a:ext cx="346398" cy="3463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6832433-BECF-4899-9A27-0D27064D7678}"/>
              </a:ext>
            </a:extLst>
          </p:cNvPr>
          <p:cNvSpPr txBox="1"/>
          <p:nvPr/>
        </p:nvSpPr>
        <p:spPr>
          <a:xfrm>
            <a:off x="3814637" y="1234137"/>
            <a:ext cx="74668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Oracle 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provides the best of the breed product suite through various </a:t>
            </a:r>
            <a:r>
              <a:rPr lang="en-US" dirty="0" smtClean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acquisitions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Strong 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talent pool of more than 130,000 employees working with </a:t>
            </a:r>
            <a:r>
              <a:rPr lang="en-US" dirty="0" smtClean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Oracle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The 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company has market dominance in enterprise databases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The 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company has been involved with sponsoring many events across the world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Oracle 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has its presence in more than 100 countries worldwide, which use its products &amp; services</a:t>
            </a:r>
            <a:endParaRPr lang="en-PH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xmlns="" id="{E47943DB-2E4D-45A3-B0A1-88DAD3608DAE}"/>
              </a:ext>
            </a:extLst>
          </p:cNvPr>
          <p:cNvSpPr/>
          <p:nvPr/>
        </p:nvSpPr>
        <p:spPr>
          <a:xfrm>
            <a:off x="-1" y="232229"/>
            <a:ext cx="3280229" cy="5123542"/>
          </a:xfrm>
          <a:custGeom>
            <a:avLst/>
            <a:gdLst>
              <a:gd name="connsiteX0" fmla="*/ 93876 w 3280229"/>
              <a:gd name="connsiteY0" fmla="*/ 0 h 5123542"/>
              <a:gd name="connsiteX1" fmla="*/ 2779953 w 3280229"/>
              <a:gd name="connsiteY1" fmla="*/ 0 h 5123542"/>
              <a:gd name="connsiteX2" fmla="*/ 3280229 w 3280229"/>
              <a:gd name="connsiteY2" fmla="*/ 500276 h 5123542"/>
              <a:gd name="connsiteX3" fmla="*/ 3280229 w 3280229"/>
              <a:gd name="connsiteY3" fmla="*/ 4623266 h 5123542"/>
              <a:gd name="connsiteX4" fmla="*/ 2779953 w 3280229"/>
              <a:gd name="connsiteY4" fmla="*/ 5123542 h 5123542"/>
              <a:gd name="connsiteX5" fmla="*/ 93876 w 3280229"/>
              <a:gd name="connsiteY5" fmla="*/ 5123542 h 5123542"/>
              <a:gd name="connsiteX6" fmla="*/ 0 w 3280229"/>
              <a:gd name="connsiteY6" fmla="*/ 5114079 h 5123542"/>
              <a:gd name="connsiteX7" fmla="*/ 0 w 3280229"/>
              <a:gd name="connsiteY7" fmla="*/ 9464 h 5123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80229" h="5123542">
                <a:moveTo>
                  <a:pt x="93876" y="0"/>
                </a:moveTo>
                <a:lnTo>
                  <a:pt x="2779953" y="0"/>
                </a:lnTo>
                <a:cubicBezTo>
                  <a:pt x="3056248" y="0"/>
                  <a:pt x="3280229" y="223981"/>
                  <a:pt x="3280229" y="500276"/>
                </a:cubicBezTo>
                <a:lnTo>
                  <a:pt x="3280229" y="4623266"/>
                </a:lnTo>
                <a:cubicBezTo>
                  <a:pt x="3280229" y="4899561"/>
                  <a:pt x="3056248" y="5123542"/>
                  <a:pt x="2779953" y="5123542"/>
                </a:cubicBezTo>
                <a:lnTo>
                  <a:pt x="93876" y="5123542"/>
                </a:lnTo>
                <a:lnTo>
                  <a:pt x="0" y="5114079"/>
                </a:lnTo>
                <a:lnTo>
                  <a:pt x="0" y="9464"/>
                </a:lnTo>
                <a:close/>
              </a:path>
            </a:pathLst>
          </a:custGeom>
          <a:solidFill>
            <a:srgbClr val="3B5C6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pic>
        <p:nvPicPr>
          <p:cNvPr id="37" name="Graphic 36" descr="Badge 1 with solid fill">
            <a:extLst>
              <a:ext uri="{FF2B5EF4-FFF2-40B4-BE49-F238E27FC236}">
                <a16:creationId xmlns:a16="http://schemas.microsoft.com/office/drawing/2014/main" xmlns="" id="{688D321F-2CB0-4799-80C4-2F1F149678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48255" y="2222317"/>
            <a:ext cx="570800" cy="570800"/>
          </a:xfrm>
          <a:prstGeom prst="rect">
            <a:avLst/>
          </a:prstGeom>
        </p:spPr>
      </p:pic>
      <p:pic>
        <p:nvPicPr>
          <p:cNvPr id="38" name="Graphic 37" descr="Badge with solid fill">
            <a:extLst>
              <a:ext uri="{FF2B5EF4-FFF2-40B4-BE49-F238E27FC236}">
                <a16:creationId xmlns:a16="http://schemas.microsoft.com/office/drawing/2014/main" xmlns="" id="{4EE9E6E7-822B-47D0-9235-2197A7A99E3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653143" y="2850086"/>
            <a:ext cx="570800" cy="570800"/>
          </a:xfrm>
          <a:prstGeom prst="rect">
            <a:avLst/>
          </a:prstGeom>
        </p:spPr>
      </p:pic>
      <p:pic>
        <p:nvPicPr>
          <p:cNvPr id="40" name="Graphic 39" descr="Badge 3 with solid fill">
            <a:extLst>
              <a:ext uri="{FF2B5EF4-FFF2-40B4-BE49-F238E27FC236}">
                <a16:creationId xmlns:a16="http://schemas.microsoft.com/office/drawing/2014/main" xmlns="" id="{E603BD18-161F-4C04-8000-D4B961E8453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648255" y="3492369"/>
            <a:ext cx="570800" cy="570800"/>
          </a:xfrm>
          <a:prstGeom prst="rect">
            <a:avLst/>
          </a:prstGeom>
        </p:spPr>
      </p:pic>
      <p:pic>
        <p:nvPicPr>
          <p:cNvPr id="42" name="Graphic 41" descr="Badge 4 with solid fill">
            <a:extLst>
              <a:ext uri="{FF2B5EF4-FFF2-40B4-BE49-F238E27FC236}">
                <a16:creationId xmlns:a16="http://schemas.microsoft.com/office/drawing/2014/main" xmlns="" id="{C5394B4D-97F7-4526-91AC-9559066794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648255" y="4134652"/>
            <a:ext cx="570800" cy="570800"/>
          </a:xfrm>
          <a:prstGeom prst="rect">
            <a:avLst/>
          </a:prstGeom>
        </p:spPr>
      </p:pic>
      <p:pic>
        <p:nvPicPr>
          <p:cNvPr id="45" name="Graphic 44" descr="User with solid fill">
            <a:extLst>
              <a:ext uri="{FF2B5EF4-FFF2-40B4-BE49-F238E27FC236}">
                <a16:creationId xmlns:a16="http://schemas.microsoft.com/office/drawing/2014/main" xmlns="" id="{FE679FD8-E9CC-4C20-BC26-9D8EC1A9681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150022" y="989864"/>
            <a:ext cx="570800" cy="570800"/>
          </a:xfrm>
          <a:prstGeom prst="rect">
            <a:avLst/>
          </a:prstGeom>
        </p:spPr>
      </p:pic>
      <p:pic>
        <p:nvPicPr>
          <p:cNvPr id="48" name="Graphic 47" descr="House with solid fill">
            <a:extLst>
              <a:ext uri="{FF2B5EF4-FFF2-40B4-BE49-F238E27FC236}">
                <a16:creationId xmlns:a16="http://schemas.microsoft.com/office/drawing/2014/main" xmlns="" id="{8BC13C20-6373-4E4D-8A9A-96985F55AF72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50025" y="320717"/>
            <a:ext cx="570800" cy="570800"/>
          </a:xfrm>
          <a:prstGeom prst="rect">
            <a:avLst/>
          </a:prstGeom>
        </p:spPr>
      </p:pic>
      <p:pic>
        <p:nvPicPr>
          <p:cNvPr id="49" name="Graphic 48" descr="Record with solid fill">
            <a:extLst>
              <a:ext uri="{FF2B5EF4-FFF2-40B4-BE49-F238E27FC236}">
                <a16:creationId xmlns:a16="http://schemas.microsoft.com/office/drawing/2014/main" xmlns="" id="{4D32F7C7-FD9B-4D23-918E-592EE5FD9371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150022" y="1659011"/>
            <a:ext cx="570800" cy="570800"/>
          </a:xfrm>
          <a:prstGeom prst="rect">
            <a:avLst/>
          </a:prstGeom>
        </p:spPr>
      </p:pic>
      <p:pic>
        <p:nvPicPr>
          <p:cNvPr id="50" name="Graphic 49" descr="Exit with solid fill">
            <a:extLst>
              <a:ext uri="{FF2B5EF4-FFF2-40B4-BE49-F238E27FC236}">
                <a16:creationId xmlns:a16="http://schemas.microsoft.com/office/drawing/2014/main" xmlns="" id="{A639ECC6-9B57-4BE5-B45D-3FB18C666E13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150022" y="4652276"/>
            <a:ext cx="570800" cy="570800"/>
          </a:xfrm>
          <a:prstGeom prst="rect">
            <a:avLst/>
          </a:prstGeom>
        </p:spPr>
      </p:pic>
      <p:sp>
        <p:nvSpPr>
          <p:cNvPr id="51" name="TextBox 50">
            <a:hlinkClick r:id="rId20" action="ppaction://hlinksldjump"/>
            <a:extLst>
              <a:ext uri="{FF2B5EF4-FFF2-40B4-BE49-F238E27FC236}">
                <a16:creationId xmlns:a16="http://schemas.microsoft.com/office/drawing/2014/main" xmlns="" id="{E20B7A1C-DEC6-4C5A-AAD9-24D3A6D2A079}"/>
              </a:ext>
            </a:extLst>
          </p:cNvPr>
          <p:cNvSpPr txBox="1"/>
          <p:nvPr/>
        </p:nvSpPr>
        <p:spPr>
          <a:xfrm>
            <a:off x="698719" y="508472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HOME</a:t>
            </a:r>
          </a:p>
        </p:txBody>
      </p:sp>
      <p:sp>
        <p:nvSpPr>
          <p:cNvPr id="54" name="TextBox 53">
            <a:hlinkClick r:id="rId21" action="ppaction://hlinksldjump"/>
            <a:extLst>
              <a:ext uri="{FF2B5EF4-FFF2-40B4-BE49-F238E27FC236}">
                <a16:creationId xmlns:a16="http://schemas.microsoft.com/office/drawing/2014/main" xmlns="" id="{56953755-D16B-4416-8716-0BB9AE37000B}"/>
              </a:ext>
            </a:extLst>
          </p:cNvPr>
          <p:cNvSpPr txBox="1"/>
          <p:nvPr/>
        </p:nvSpPr>
        <p:spPr>
          <a:xfrm>
            <a:off x="698719" y="482592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EXIT</a:t>
            </a:r>
          </a:p>
        </p:txBody>
      </p:sp>
      <p:pic>
        <p:nvPicPr>
          <p:cNvPr id="59" name="Graphic 58" descr="Play with solid fill">
            <a:extLst>
              <a:ext uri="{FF2B5EF4-FFF2-40B4-BE49-F238E27FC236}">
                <a16:creationId xmlns:a16="http://schemas.microsoft.com/office/drawing/2014/main" xmlns="" id="{B398AD54-212D-4065-91BD-447B493B44A8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8"/>
              </a:ext>
            </a:extLst>
          </a:blip>
          <a:stretch>
            <a:fillRect/>
          </a:stretch>
        </p:blipFill>
        <p:spPr>
          <a:xfrm>
            <a:off x="8016256" y="5901096"/>
            <a:ext cx="499889" cy="499889"/>
          </a:xfrm>
          <a:prstGeom prst="rect">
            <a:avLst/>
          </a:prstGeom>
        </p:spPr>
      </p:pic>
      <p:pic>
        <p:nvPicPr>
          <p:cNvPr id="60" name="Graphic 59" descr="Beginning with solid fill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xmlns="" id="{FA49DDD8-6B6E-4E96-822A-A151F96D11D9}"/>
              </a:ext>
            </a:extLst>
          </p:cNvPr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0"/>
              </a:ext>
            </a:extLst>
          </a:blip>
          <a:stretch>
            <a:fillRect/>
          </a:stretch>
        </p:blipFill>
        <p:spPr>
          <a:xfrm>
            <a:off x="6300215" y="5901096"/>
            <a:ext cx="499889" cy="499889"/>
          </a:xfrm>
          <a:prstGeom prst="rect">
            <a:avLst/>
          </a:prstGeom>
        </p:spPr>
      </p:pic>
      <p:pic>
        <p:nvPicPr>
          <p:cNvPr id="61" name="Graphic 60" descr="End with solid fill">
            <a:hlinkClick r:id="" action="ppaction://hlinkshowjump?jump=nextslide"/>
            <a:extLst>
              <a:ext uri="{FF2B5EF4-FFF2-40B4-BE49-F238E27FC236}">
                <a16:creationId xmlns:a16="http://schemas.microsoft.com/office/drawing/2014/main" xmlns="" id="{677E84E6-8527-426E-968C-6428853D3D0F}"/>
              </a:ext>
            </a:extLst>
          </p:cNvPr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2"/>
              </a:ext>
            </a:extLst>
          </a:blip>
          <a:stretch>
            <a:fillRect/>
          </a:stretch>
        </p:blipFill>
        <p:spPr>
          <a:xfrm>
            <a:off x="9854183" y="5901096"/>
            <a:ext cx="499889" cy="499889"/>
          </a:xfrm>
          <a:prstGeom prst="rect">
            <a:avLst/>
          </a:prstGeom>
        </p:spPr>
      </p:pic>
      <p:sp>
        <p:nvSpPr>
          <p:cNvPr id="30" name="TextBox 33">
            <a:extLst>
              <a:ext uri="{FF2B5EF4-FFF2-40B4-BE49-F238E27FC236}">
                <a16:creationId xmlns:a16="http://schemas.microsoft.com/office/drawing/2014/main" xmlns="" id="{43D183F4-496A-46D9-95BE-88128AEDB098}"/>
              </a:ext>
            </a:extLst>
          </p:cNvPr>
          <p:cNvSpPr txBox="1"/>
          <p:nvPr/>
        </p:nvSpPr>
        <p:spPr>
          <a:xfrm>
            <a:off x="1389934" y="598283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ORACLE COMPANY</a:t>
            </a:r>
            <a:endParaRPr lang="en-PH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31" name="TextBox 34">
            <a:extLst>
              <a:ext uri="{FF2B5EF4-FFF2-40B4-BE49-F238E27FC236}">
                <a16:creationId xmlns:a16="http://schemas.microsoft.com/office/drawing/2014/main" xmlns="" id="{2EEA1A00-2EA2-4E6F-AAEF-CC5DE3C8C2D3}"/>
              </a:ext>
            </a:extLst>
          </p:cNvPr>
          <p:cNvSpPr txBox="1"/>
          <p:nvPr/>
        </p:nvSpPr>
        <p:spPr>
          <a:xfrm>
            <a:off x="1408209" y="6265330"/>
            <a:ext cx="2406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600" dirty="0" smtClean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By SRENNOU Mohamed</a:t>
            </a:r>
            <a:endParaRPr lang="en-PH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2" name="TextBox 68">
            <a:extLst>
              <a:ext uri="{FF2B5EF4-FFF2-40B4-BE49-F238E27FC236}">
                <a16:creationId xmlns:a16="http://schemas.microsoft.com/office/drawing/2014/main" xmlns="" id="{EDB2CDE6-5037-4D0B-8D07-8A1F508A5AC0}"/>
              </a:ext>
            </a:extLst>
          </p:cNvPr>
          <p:cNvSpPr txBox="1"/>
          <p:nvPr/>
        </p:nvSpPr>
        <p:spPr>
          <a:xfrm>
            <a:off x="698719" y="179547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SWOT</a:t>
            </a:r>
            <a:endParaRPr lang="en-PH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39" name="TextBox 70">
            <a:hlinkClick r:id="rId33" action="ppaction://hlinksldjump"/>
            <a:extLst>
              <a:ext uri="{FF2B5EF4-FFF2-40B4-BE49-F238E27FC236}">
                <a16:creationId xmlns:a16="http://schemas.microsoft.com/office/drawing/2014/main" xmlns="" id="{8B695859-B168-46E5-8CAD-E2BC70CEAD40}"/>
              </a:ext>
            </a:extLst>
          </p:cNvPr>
          <p:cNvSpPr txBox="1"/>
          <p:nvPr/>
        </p:nvSpPr>
        <p:spPr>
          <a:xfrm>
            <a:off x="1196953" y="2354016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STRENGTHS</a:t>
            </a:r>
            <a:endParaRPr lang="en-PH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41" name="TextBox 71">
            <a:hlinkClick r:id="rId34" action="ppaction://hlinksldjump"/>
            <a:extLst>
              <a:ext uri="{FF2B5EF4-FFF2-40B4-BE49-F238E27FC236}">
                <a16:creationId xmlns:a16="http://schemas.microsoft.com/office/drawing/2014/main" xmlns="" id="{22DA6626-D857-4F81-AA8E-4532974824D0}"/>
              </a:ext>
            </a:extLst>
          </p:cNvPr>
          <p:cNvSpPr txBox="1"/>
          <p:nvPr/>
        </p:nvSpPr>
        <p:spPr>
          <a:xfrm>
            <a:off x="1196953" y="2948866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WEAKNESSES</a:t>
            </a:r>
            <a:endParaRPr lang="en-PH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43" name="TextBox 72">
            <a:hlinkClick r:id="rId35" action="ppaction://hlinksldjump"/>
            <a:extLst>
              <a:ext uri="{FF2B5EF4-FFF2-40B4-BE49-F238E27FC236}">
                <a16:creationId xmlns:a16="http://schemas.microsoft.com/office/drawing/2014/main" xmlns="" id="{F2333B72-AC55-40C2-999D-06F50E737FBD}"/>
              </a:ext>
            </a:extLst>
          </p:cNvPr>
          <p:cNvSpPr txBox="1"/>
          <p:nvPr/>
        </p:nvSpPr>
        <p:spPr>
          <a:xfrm>
            <a:off x="1196953" y="360890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OPPORTUNITIES</a:t>
            </a:r>
            <a:endParaRPr lang="en-PH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62" name="TextBox 73">
            <a:hlinkClick r:id="rId36" action="ppaction://hlinksldjump"/>
            <a:extLst>
              <a:ext uri="{FF2B5EF4-FFF2-40B4-BE49-F238E27FC236}">
                <a16:creationId xmlns:a16="http://schemas.microsoft.com/office/drawing/2014/main" xmlns="" id="{CA9E83A2-D302-46CF-AAF6-DBB816E82E51}"/>
              </a:ext>
            </a:extLst>
          </p:cNvPr>
          <p:cNvSpPr txBox="1"/>
          <p:nvPr/>
        </p:nvSpPr>
        <p:spPr>
          <a:xfrm>
            <a:off x="1196953" y="426894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THREATS</a:t>
            </a:r>
            <a:endParaRPr lang="en-PH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29" name="TextBox 25">
            <a:hlinkClick r:id="rId37" action="ppaction://hlinksldjump"/>
            <a:extLst>
              <a:ext uri="{FF2B5EF4-FFF2-40B4-BE49-F238E27FC236}">
                <a16:creationId xmlns:a16="http://schemas.microsoft.com/office/drawing/2014/main" xmlns="" id="{3686914A-5692-4C6B-892A-E24A6627BA84}"/>
              </a:ext>
            </a:extLst>
          </p:cNvPr>
          <p:cNvSpPr txBox="1"/>
          <p:nvPr/>
        </p:nvSpPr>
        <p:spPr>
          <a:xfrm>
            <a:off x="698719" y="1154047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ORACLE?</a:t>
            </a:r>
            <a:endParaRPr lang="en-PH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72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xmlns="" id="{ECA353F6-C5A9-4E8A-AE4F-9D4D07BF9099}"/>
              </a:ext>
            </a:extLst>
          </p:cNvPr>
          <p:cNvSpPr/>
          <p:nvPr/>
        </p:nvSpPr>
        <p:spPr>
          <a:xfrm>
            <a:off x="0" y="5704114"/>
            <a:ext cx="12192000" cy="115388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B5C69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xmlns="" id="{F33870AB-86C1-4A68-953C-2ADAD3E97649}"/>
              </a:ext>
            </a:extLst>
          </p:cNvPr>
          <p:cNvSpPr/>
          <p:nvPr/>
        </p:nvSpPr>
        <p:spPr>
          <a:xfrm>
            <a:off x="720822" y="5946100"/>
            <a:ext cx="687387" cy="687387"/>
          </a:xfrm>
          <a:prstGeom prst="roundRect">
            <a:avLst/>
          </a:prstGeom>
          <a:solidFill>
            <a:srgbClr val="B4CF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xmlns="" id="{20E7AE7E-4779-4951-8A5F-7DB24BDA4F8F}"/>
              </a:ext>
            </a:extLst>
          </p:cNvPr>
          <p:cNvSpPr/>
          <p:nvPr/>
        </p:nvSpPr>
        <p:spPr>
          <a:xfrm>
            <a:off x="6882215" y="232229"/>
            <a:ext cx="4059117" cy="383045"/>
          </a:xfrm>
          <a:prstGeom prst="roundRect">
            <a:avLst>
              <a:gd name="adj" fmla="val 50000"/>
            </a:avLst>
          </a:prstGeom>
          <a:solidFill>
            <a:srgbClr val="3B5C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46" name="Graphic 45" descr="Magnifying glass with solid fill">
            <a:extLst>
              <a:ext uri="{FF2B5EF4-FFF2-40B4-BE49-F238E27FC236}">
                <a16:creationId xmlns:a16="http://schemas.microsoft.com/office/drawing/2014/main" xmlns="" id="{5ED64855-8755-442F-A957-29C7FDF798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457543" y="232229"/>
            <a:ext cx="346398" cy="34639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A6763809-95EF-479F-BACE-9783F2783E33}"/>
              </a:ext>
            </a:extLst>
          </p:cNvPr>
          <p:cNvSpPr txBox="1"/>
          <p:nvPr/>
        </p:nvSpPr>
        <p:spPr>
          <a:xfrm>
            <a:off x="5206109" y="2487201"/>
            <a:ext cx="38715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4800" dirty="0" smtClean="0">
                <a:solidFill>
                  <a:srgbClr val="B4CFB0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WEAKNESSES</a:t>
            </a:r>
            <a:endParaRPr lang="en-PH" sz="4800" dirty="0">
              <a:solidFill>
                <a:srgbClr val="B4CFB0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xmlns="" id="{BEE0A613-EA4B-4882-9B9D-13729050D245}"/>
              </a:ext>
            </a:extLst>
          </p:cNvPr>
          <p:cNvSpPr/>
          <p:nvPr/>
        </p:nvSpPr>
        <p:spPr>
          <a:xfrm>
            <a:off x="-1" y="232229"/>
            <a:ext cx="3280229" cy="5123542"/>
          </a:xfrm>
          <a:custGeom>
            <a:avLst/>
            <a:gdLst>
              <a:gd name="connsiteX0" fmla="*/ 93876 w 3280229"/>
              <a:gd name="connsiteY0" fmla="*/ 0 h 5123542"/>
              <a:gd name="connsiteX1" fmla="*/ 2779953 w 3280229"/>
              <a:gd name="connsiteY1" fmla="*/ 0 h 5123542"/>
              <a:gd name="connsiteX2" fmla="*/ 3280229 w 3280229"/>
              <a:gd name="connsiteY2" fmla="*/ 500276 h 5123542"/>
              <a:gd name="connsiteX3" fmla="*/ 3280229 w 3280229"/>
              <a:gd name="connsiteY3" fmla="*/ 4623266 h 5123542"/>
              <a:gd name="connsiteX4" fmla="*/ 2779953 w 3280229"/>
              <a:gd name="connsiteY4" fmla="*/ 5123542 h 5123542"/>
              <a:gd name="connsiteX5" fmla="*/ 93876 w 3280229"/>
              <a:gd name="connsiteY5" fmla="*/ 5123542 h 5123542"/>
              <a:gd name="connsiteX6" fmla="*/ 0 w 3280229"/>
              <a:gd name="connsiteY6" fmla="*/ 5114079 h 5123542"/>
              <a:gd name="connsiteX7" fmla="*/ 0 w 3280229"/>
              <a:gd name="connsiteY7" fmla="*/ 9464 h 5123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80229" h="5123542">
                <a:moveTo>
                  <a:pt x="93876" y="0"/>
                </a:moveTo>
                <a:lnTo>
                  <a:pt x="2779953" y="0"/>
                </a:lnTo>
                <a:cubicBezTo>
                  <a:pt x="3056248" y="0"/>
                  <a:pt x="3280229" y="223981"/>
                  <a:pt x="3280229" y="500276"/>
                </a:cubicBezTo>
                <a:lnTo>
                  <a:pt x="3280229" y="4623266"/>
                </a:lnTo>
                <a:cubicBezTo>
                  <a:pt x="3280229" y="4899561"/>
                  <a:pt x="3056248" y="5123542"/>
                  <a:pt x="2779953" y="5123542"/>
                </a:cubicBezTo>
                <a:lnTo>
                  <a:pt x="93876" y="5123542"/>
                </a:lnTo>
                <a:lnTo>
                  <a:pt x="0" y="5114079"/>
                </a:lnTo>
                <a:lnTo>
                  <a:pt x="0" y="9464"/>
                </a:lnTo>
                <a:close/>
              </a:path>
            </a:pathLst>
          </a:custGeom>
          <a:solidFill>
            <a:srgbClr val="3B5C6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pic>
        <p:nvPicPr>
          <p:cNvPr id="37" name="Graphic 36" descr="Badge 1 with solid fill">
            <a:extLst>
              <a:ext uri="{FF2B5EF4-FFF2-40B4-BE49-F238E27FC236}">
                <a16:creationId xmlns:a16="http://schemas.microsoft.com/office/drawing/2014/main" xmlns="" id="{61A0A3E8-8CA9-43D4-95E9-CFC5D9E69D2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48255" y="2222317"/>
            <a:ext cx="570800" cy="570800"/>
          </a:xfrm>
          <a:prstGeom prst="rect">
            <a:avLst/>
          </a:prstGeom>
        </p:spPr>
      </p:pic>
      <p:pic>
        <p:nvPicPr>
          <p:cNvPr id="38" name="Graphic 37" descr="Badge with solid fill">
            <a:extLst>
              <a:ext uri="{FF2B5EF4-FFF2-40B4-BE49-F238E27FC236}">
                <a16:creationId xmlns:a16="http://schemas.microsoft.com/office/drawing/2014/main" xmlns="" id="{4BA9D379-CD21-4F1F-AE84-6658A62B7AB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653143" y="2850086"/>
            <a:ext cx="570800" cy="570800"/>
          </a:xfrm>
          <a:prstGeom prst="rect">
            <a:avLst/>
          </a:prstGeom>
        </p:spPr>
      </p:pic>
      <p:pic>
        <p:nvPicPr>
          <p:cNvPr id="40" name="Graphic 39" descr="Badge 3 with solid fill">
            <a:extLst>
              <a:ext uri="{FF2B5EF4-FFF2-40B4-BE49-F238E27FC236}">
                <a16:creationId xmlns:a16="http://schemas.microsoft.com/office/drawing/2014/main" xmlns="" id="{4A88010E-B785-4E00-A463-91504567AE6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648255" y="3492369"/>
            <a:ext cx="570800" cy="570800"/>
          </a:xfrm>
          <a:prstGeom prst="rect">
            <a:avLst/>
          </a:prstGeom>
        </p:spPr>
      </p:pic>
      <p:pic>
        <p:nvPicPr>
          <p:cNvPr id="42" name="Graphic 41" descr="Badge 4 with solid fill">
            <a:extLst>
              <a:ext uri="{FF2B5EF4-FFF2-40B4-BE49-F238E27FC236}">
                <a16:creationId xmlns:a16="http://schemas.microsoft.com/office/drawing/2014/main" xmlns="" id="{7E39F35D-FE83-487A-A0AF-6F25B8521E3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648255" y="4134652"/>
            <a:ext cx="570800" cy="570800"/>
          </a:xfrm>
          <a:prstGeom prst="rect">
            <a:avLst/>
          </a:prstGeom>
        </p:spPr>
      </p:pic>
      <p:pic>
        <p:nvPicPr>
          <p:cNvPr id="45" name="Graphic 44" descr="User with solid fill">
            <a:extLst>
              <a:ext uri="{FF2B5EF4-FFF2-40B4-BE49-F238E27FC236}">
                <a16:creationId xmlns:a16="http://schemas.microsoft.com/office/drawing/2014/main" xmlns="" id="{E4ED62FA-9655-4D4C-94BB-721CEDEBAF9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150022" y="989864"/>
            <a:ext cx="570800" cy="570800"/>
          </a:xfrm>
          <a:prstGeom prst="rect">
            <a:avLst/>
          </a:prstGeom>
        </p:spPr>
      </p:pic>
      <p:pic>
        <p:nvPicPr>
          <p:cNvPr id="48" name="Graphic 47" descr="House with solid fill">
            <a:extLst>
              <a:ext uri="{FF2B5EF4-FFF2-40B4-BE49-F238E27FC236}">
                <a16:creationId xmlns:a16="http://schemas.microsoft.com/office/drawing/2014/main" xmlns="" id="{5E3E36C5-1281-412F-BD1E-3A19DE725FF4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50025" y="320717"/>
            <a:ext cx="570800" cy="570800"/>
          </a:xfrm>
          <a:prstGeom prst="rect">
            <a:avLst/>
          </a:prstGeom>
        </p:spPr>
      </p:pic>
      <p:pic>
        <p:nvPicPr>
          <p:cNvPr id="49" name="Graphic 48" descr="Record with solid fill">
            <a:extLst>
              <a:ext uri="{FF2B5EF4-FFF2-40B4-BE49-F238E27FC236}">
                <a16:creationId xmlns:a16="http://schemas.microsoft.com/office/drawing/2014/main" xmlns="" id="{B00DF7E8-8496-4F32-9A42-B7645330C747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150022" y="1659011"/>
            <a:ext cx="570800" cy="570800"/>
          </a:xfrm>
          <a:prstGeom prst="rect">
            <a:avLst/>
          </a:prstGeom>
        </p:spPr>
      </p:pic>
      <p:pic>
        <p:nvPicPr>
          <p:cNvPr id="50" name="Graphic 49" descr="Exit with solid fill">
            <a:extLst>
              <a:ext uri="{FF2B5EF4-FFF2-40B4-BE49-F238E27FC236}">
                <a16:creationId xmlns:a16="http://schemas.microsoft.com/office/drawing/2014/main" xmlns="" id="{72963BA1-1A03-452B-A7DE-A50CE4D12B1A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150022" y="4652276"/>
            <a:ext cx="570800" cy="570800"/>
          </a:xfrm>
          <a:prstGeom prst="rect">
            <a:avLst/>
          </a:prstGeom>
        </p:spPr>
      </p:pic>
      <p:sp>
        <p:nvSpPr>
          <p:cNvPr id="51" name="TextBox 50">
            <a:hlinkClick r:id="rId20" action="ppaction://hlinksldjump"/>
            <a:extLst>
              <a:ext uri="{FF2B5EF4-FFF2-40B4-BE49-F238E27FC236}">
                <a16:creationId xmlns:a16="http://schemas.microsoft.com/office/drawing/2014/main" xmlns="" id="{5B6A38A4-F4BF-458F-B4DE-86E6BB5FF06D}"/>
              </a:ext>
            </a:extLst>
          </p:cNvPr>
          <p:cNvSpPr txBox="1"/>
          <p:nvPr/>
        </p:nvSpPr>
        <p:spPr>
          <a:xfrm>
            <a:off x="698719" y="508472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HOME</a:t>
            </a:r>
          </a:p>
        </p:txBody>
      </p:sp>
      <p:sp>
        <p:nvSpPr>
          <p:cNvPr id="54" name="TextBox 53">
            <a:hlinkClick r:id="rId21" action="ppaction://hlinksldjump"/>
            <a:extLst>
              <a:ext uri="{FF2B5EF4-FFF2-40B4-BE49-F238E27FC236}">
                <a16:creationId xmlns:a16="http://schemas.microsoft.com/office/drawing/2014/main" xmlns="" id="{0B2CA487-5543-472F-94AB-770E6EF32F4A}"/>
              </a:ext>
            </a:extLst>
          </p:cNvPr>
          <p:cNvSpPr txBox="1"/>
          <p:nvPr/>
        </p:nvSpPr>
        <p:spPr>
          <a:xfrm>
            <a:off x="698719" y="482592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EXIT</a:t>
            </a:r>
          </a:p>
        </p:txBody>
      </p:sp>
      <p:pic>
        <p:nvPicPr>
          <p:cNvPr id="59" name="Graphic 58" descr="Play with solid fill">
            <a:extLst>
              <a:ext uri="{FF2B5EF4-FFF2-40B4-BE49-F238E27FC236}">
                <a16:creationId xmlns:a16="http://schemas.microsoft.com/office/drawing/2014/main" xmlns="" id="{A83ED71E-CD0A-4C1F-AF6F-88FE975C8D42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8"/>
              </a:ext>
            </a:extLst>
          </a:blip>
          <a:stretch>
            <a:fillRect/>
          </a:stretch>
        </p:blipFill>
        <p:spPr>
          <a:xfrm>
            <a:off x="8016256" y="5901096"/>
            <a:ext cx="499889" cy="499889"/>
          </a:xfrm>
          <a:prstGeom prst="rect">
            <a:avLst/>
          </a:prstGeom>
        </p:spPr>
      </p:pic>
      <p:pic>
        <p:nvPicPr>
          <p:cNvPr id="60" name="Graphic 59" descr="Beginning with solid fill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xmlns="" id="{40FCDB1D-65C4-42D0-9E29-F8E4786AAE09}"/>
              </a:ext>
            </a:extLst>
          </p:cNvPr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0"/>
              </a:ext>
            </a:extLst>
          </a:blip>
          <a:stretch>
            <a:fillRect/>
          </a:stretch>
        </p:blipFill>
        <p:spPr>
          <a:xfrm>
            <a:off x="6300215" y="5901096"/>
            <a:ext cx="499889" cy="499889"/>
          </a:xfrm>
          <a:prstGeom prst="rect">
            <a:avLst/>
          </a:prstGeom>
        </p:spPr>
      </p:pic>
      <p:pic>
        <p:nvPicPr>
          <p:cNvPr id="61" name="Graphic 60" descr="End with solid fill">
            <a:hlinkClick r:id="" action="ppaction://hlinkshowjump?jump=nextslide"/>
            <a:extLst>
              <a:ext uri="{FF2B5EF4-FFF2-40B4-BE49-F238E27FC236}">
                <a16:creationId xmlns:a16="http://schemas.microsoft.com/office/drawing/2014/main" xmlns="" id="{95BCB72D-1868-4866-A744-8FDDB8168918}"/>
              </a:ext>
            </a:extLst>
          </p:cNvPr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2"/>
              </a:ext>
            </a:extLst>
          </a:blip>
          <a:stretch>
            <a:fillRect/>
          </a:stretch>
        </p:blipFill>
        <p:spPr>
          <a:xfrm>
            <a:off x="9854183" y="5901096"/>
            <a:ext cx="499889" cy="499889"/>
          </a:xfrm>
          <a:prstGeom prst="rect">
            <a:avLst/>
          </a:prstGeom>
        </p:spPr>
      </p:pic>
      <p:sp>
        <p:nvSpPr>
          <p:cNvPr id="29" name="TextBox 33">
            <a:extLst>
              <a:ext uri="{FF2B5EF4-FFF2-40B4-BE49-F238E27FC236}">
                <a16:creationId xmlns:a16="http://schemas.microsoft.com/office/drawing/2014/main" xmlns="" id="{43D183F4-496A-46D9-95BE-88128AEDB098}"/>
              </a:ext>
            </a:extLst>
          </p:cNvPr>
          <p:cNvSpPr txBox="1"/>
          <p:nvPr/>
        </p:nvSpPr>
        <p:spPr>
          <a:xfrm>
            <a:off x="1389934" y="598283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ORACLE COMPANY</a:t>
            </a:r>
            <a:endParaRPr lang="en-PH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30" name="TextBox 34">
            <a:extLst>
              <a:ext uri="{FF2B5EF4-FFF2-40B4-BE49-F238E27FC236}">
                <a16:creationId xmlns:a16="http://schemas.microsoft.com/office/drawing/2014/main" xmlns="" id="{2EEA1A00-2EA2-4E6F-AAEF-CC5DE3C8C2D3}"/>
              </a:ext>
            </a:extLst>
          </p:cNvPr>
          <p:cNvSpPr txBox="1"/>
          <p:nvPr/>
        </p:nvSpPr>
        <p:spPr>
          <a:xfrm>
            <a:off x="1408209" y="6265330"/>
            <a:ext cx="2406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600" dirty="0" smtClean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By SRENNOU Mohamed</a:t>
            </a:r>
            <a:endParaRPr lang="en-PH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1" name="TextBox 68">
            <a:extLst>
              <a:ext uri="{FF2B5EF4-FFF2-40B4-BE49-F238E27FC236}">
                <a16:creationId xmlns:a16="http://schemas.microsoft.com/office/drawing/2014/main" xmlns="" id="{EDB2CDE6-5037-4D0B-8D07-8A1F508A5AC0}"/>
              </a:ext>
            </a:extLst>
          </p:cNvPr>
          <p:cNvSpPr txBox="1"/>
          <p:nvPr/>
        </p:nvSpPr>
        <p:spPr>
          <a:xfrm>
            <a:off x="698719" y="179547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SWOT</a:t>
            </a:r>
            <a:endParaRPr lang="en-PH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32" name="TextBox 70">
            <a:hlinkClick r:id="rId33" action="ppaction://hlinksldjump"/>
            <a:extLst>
              <a:ext uri="{FF2B5EF4-FFF2-40B4-BE49-F238E27FC236}">
                <a16:creationId xmlns:a16="http://schemas.microsoft.com/office/drawing/2014/main" xmlns="" id="{8B695859-B168-46E5-8CAD-E2BC70CEAD40}"/>
              </a:ext>
            </a:extLst>
          </p:cNvPr>
          <p:cNvSpPr txBox="1"/>
          <p:nvPr/>
        </p:nvSpPr>
        <p:spPr>
          <a:xfrm>
            <a:off x="1196953" y="2354016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STRENGTHS</a:t>
            </a:r>
            <a:endParaRPr lang="en-PH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39" name="TextBox 71">
            <a:hlinkClick r:id="rId34" action="ppaction://hlinksldjump"/>
            <a:extLst>
              <a:ext uri="{FF2B5EF4-FFF2-40B4-BE49-F238E27FC236}">
                <a16:creationId xmlns:a16="http://schemas.microsoft.com/office/drawing/2014/main" xmlns="" id="{22DA6626-D857-4F81-AA8E-4532974824D0}"/>
              </a:ext>
            </a:extLst>
          </p:cNvPr>
          <p:cNvSpPr txBox="1"/>
          <p:nvPr/>
        </p:nvSpPr>
        <p:spPr>
          <a:xfrm>
            <a:off x="1196953" y="2948866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WEAKNESSES</a:t>
            </a:r>
            <a:endParaRPr lang="en-PH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41" name="TextBox 72">
            <a:hlinkClick r:id="rId35" action="ppaction://hlinksldjump"/>
            <a:extLst>
              <a:ext uri="{FF2B5EF4-FFF2-40B4-BE49-F238E27FC236}">
                <a16:creationId xmlns:a16="http://schemas.microsoft.com/office/drawing/2014/main" xmlns="" id="{F2333B72-AC55-40C2-999D-06F50E737FBD}"/>
              </a:ext>
            </a:extLst>
          </p:cNvPr>
          <p:cNvSpPr txBox="1"/>
          <p:nvPr/>
        </p:nvSpPr>
        <p:spPr>
          <a:xfrm>
            <a:off x="1196953" y="360890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OPPORTUNITIES</a:t>
            </a:r>
            <a:endParaRPr lang="en-PH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43" name="TextBox 73">
            <a:hlinkClick r:id="rId36" action="ppaction://hlinksldjump"/>
            <a:extLst>
              <a:ext uri="{FF2B5EF4-FFF2-40B4-BE49-F238E27FC236}">
                <a16:creationId xmlns:a16="http://schemas.microsoft.com/office/drawing/2014/main" xmlns="" id="{CA9E83A2-D302-46CF-AAF6-DBB816E82E51}"/>
              </a:ext>
            </a:extLst>
          </p:cNvPr>
          <p:cNvSpPr txBox="1"/>
          <p:nvPr/>
        </p:nvSpPr>
        <p:spPr>
          <a:xfrm>
            <a:off x="1196953" y="426894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THREATS</a:t>
            </a:r>
            <a:endParaRPr lang="en-PH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34" name="TextBox 25">
            <a:hlinkClick r:id="rId37" action="ppaction://hlinksldjump"/>
            <a:extLst>
              <a:ext uri="{FF2B5EF4-FFF2-40B4-BE49-F238E27FC236}">
                <a16:creationId xmlns:a16="http://schemas.microsoft.com/office/drawing/2014/main" xmlns="" id="{3686914A-5692-4C6B-892A-E24A6627BA84}"/>
              </a:ext>
            </a:extLst>
          </p:cNvPr>
          <p:cNvSpPr txBox="1"/>
          <p:nvPr/>
        </p:nvSpPr>
        <p:spPr>
          <a:xfrm>
            <a:off x="698719" y="1154047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ORACLE?</a:t>
            </a:r>
            <a:endParaRPr lang="en-PH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77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xmlns="" id="{ECA353F6-C5A9-4E8A-AE4F-9D4D07BF9099}"/>
              </a:ext>
            </a:extLst>
          </p:cNvPr>
          <p:cNvSpPr/>
          <p:nvPr/>
        </p:nvSpPr>
        <p:spPr>
          <a:xfrm>
            <a:off x="0" y="5704114"/>
            <a:ext cx="12192000" cy="115388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B5C69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xmlns="" id="{F33870AB-86C1-4A68-953C-2ADAD3E97649}"/>
              </a:ext>
            </a:extLst>
          </p:cNvPr>
          <p:cNvSpPr/>
          <p:nvPr/>
        </p:nvSpPr>
        <p:spPr>
          <a:xfrm>
            <a:off x="720822" y="5946100"/>
            <a:ext cx="687387" cy="687387"/>
          </a:xfrm>
          <a:prstGeom prst="roundRect">
            <a:avLst/>
          </a:prstGeom>
          <a:solidFill>
            <a:srgbClr val="B4CF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xmlns="" id="{20E7AE7E-4779-4951-8A5F-7DB24BDA4F8F}"/>
              </a:ext>
            </a:extLst>
          </p:cNvPr>
          <p:cNvSpPr/>
          <p:nvPr/>
        </p:nvSpPr>
        <p:spPr>
          <a:xfrm>
            <a:off x="6882215" y="232229"/>
            <a:ext cx="4059117" cy="383045"/>
          </a:xfrm>
          <a:prstGeom prst="roundRect">
            <a:avLst>
              <a:gd name="adj" fmla="val 50000"/>
            </a:avLst>
          </a:prstGeom>
          <a:solidFill>
            <a:srgbClr val="3B5C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46" name="Graphic 45" descr="Magnifying glass with solid fill">
            <a:extLst>
              <a:ext uri="{FF2B5EF4-FFF2-40B4-BE49-F238E27FC236}">
                <a16:creationId xmlns:a16="http://schemas.microsoft.com/office/drawing/2014/main" xmlns="" id="{5ED64855-8755-442F-A957-29C7FDF798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457543" y="232229"/>
            <a:ext cx="346398" cy="34639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A6763809-95EF-479F-BACE-9783F2783E33}"/>
              </a:ext>
            </a:extLst>
          </p:cNvPr>
          <p:cNvSpPr txBox="1"/>
          <p:nvPr/>
        </p:nvSpPr>
        <p:spPr>
          <a:xfrm>
            <a:off x="6882215" y="1243512"/>
            <a:ext cx="13392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B4CFB0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RTM</a:t>
            </a:r>
            <a:endParaRPr lang="en-PH" sz="4800" dirty="0">
              <a:solidFill>
                <a:srgbClr val="B4CFB0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6832433-BECF-4899-9A27-0D27064D7678}"/>
              </a:ext>
            </a:extLst>
          </p:cNvPr>
          <p:cNvSpPr txBox="1"/>
          <p:nvPr/>
        </p:nvSpPr>
        <p:spPr>
          <a:xfrm>
            <a:off x="3722395" y="2751508"/>
            <a:ext cx="7767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Not very good at product demand forecasting leading to higher rate of missed opportunities compare to its competitors. </a:t>
            </a:r>
            <a:endParaRPr lang="en-PH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xmlns="" id="{2164325A-7B3D-44C5-A3F5-E0BC80AB9C83}"/>
              </a:ext>
            </a:extLst>
          </p:cNvPr>
          <p:cNvSpPr/>
          <p:nvPr/>
        </p:nvSpPr>
        <p:spPr>
          <a:xfrm>
            <a:off x="-1" y="232229"/>
            <a:ext cx="3280229" cy="5123542"/>
          </a:xfrm>
          <a:custGeom>
            <a:avLst/>
            <a:gdLst>
              <a:gd name="connsiteX0" fmla="*/ 93876 w 3280229"/>
              <a:gd name="connsiteY0" fmla="*/ 0 h 5123542"/>
              <a:gd name="connsiteX1" fmla="*/ 2779953 w 3280229"/>
              <a:gd name="connsiteY1" fmla="*/ 0 h 5123542"/>
              <a:gd name="connsiteX2" fmla="*/ 3280229 w 3280229"/>
              <a:gd name="connsiteY2" fmla="*/ 500276 h 5123542"/>
              <a:gd name="connsiteX3" fmla="*/ 3280229 w 3280229"/>
              <a:gd name="connsiteY3" fmla="*/ 4623266 h 5123542"/>
              <a:gd name="connsiteX4" fmla="*/ 2779953 w 3280229"/>
              <a:gd name="connsiteY4" fmla="*/ 5123542 h 5123542"/>
              <a:gd name="connsiteX5" fmla="*/ 93876 w 3280229"/>
              <a:gd name="connsiteY5" fmla="*/ 5123542 h 5123542"/>
              <a:gd name="connsiteX6" fmla="*/ 0 w 3280229"/>
              <a:gd name="connsiteY6" fmla="*/ 5114079 h 5123542"/>
              <a:gd name="connsiteX7" fmla="*/ 0 w 3280229"/>
              <a:gd name="connsiteY7" fmla="*/ 9464 h 5123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80229" h="5123542">
                <a:moveTo>
                  <a:pt x="93876" y="0"/>
                </a:moveTo>
                <a:lnTo>
                  <a:pt x="2779953" y="0"/>
                </a:lnTo>
                <a:cubicBezTo>
                  <a:pt x="3056248" y="0"/>
                  <a:pt x="3280229" y="223981"/>
                  <a:pt x="3280229" y="500276"/>
                </a:cubicBezTo>
                <a:lnTo>
                  <a:pt x="3280229" y="4623266"/>
                </a:lnTo>
                <a:cubicBezTo>
                  <a:pt x="3280229" y="4899561"/>
                  <a:pt x="3056248" y="5123542"/>
                  <a:pt x="2779953" y="5123542"/>
                </a:cubicBezTo>
                <a:lnTo>
                  <a:pt x="93876" y="5123542"/>
                </a:lnTo>
                <a:lnTo>
                  <a:pt x="0" y="5114079"/>
                </a:lnTo>
                <a:lnTo>
                  <a:pt x="0" y="9464"/>
                </a:lnTo>
                <a:close/>
              </a:path>
            </a:pathLst>
          </a:custGeom>
          <a:solidFill>
            <a:srgbClr val="3B5C6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pic>
        <p:nvPicPr>
          <p:cNvPr id="37" name="Graphic 36" descr="Badge 1 with solid fill">
            <a:extLst>
              <a:ext uri="{FF2B5EF4-FFF2-40B4-BE49-F238E27FC236}">
                <a16:creationId xmlns:a16="http://schemas.microsoft.com/office/drawing/2014/main" xmlns="" id="{82BB1E4B-59C1-4D13-848E-B3CE5AA018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48255" y="2222317"/>
            <a:ext cx="570800" cy="570800"/>
          </a:xfrm>
          <a:prstGeom prst="rect">
            <a:avLst/>
          </a:prstGeom>
        </p:spPr>
      </p:pic>
      <p:pic>
        <p:nvPicPr>
          <p:cNvPr id="38" name="Graphic 37" descr="Badge with solid fill">
            <a:extLst>
              <a:ext uri="{FF2B5EF4-FFF2-40B4-BE49-F238E27FC236}">
                <a16:creationId xmlns:a16="http://schemas.microsoft.com/office/drawing/2014/main" xmlns="" id="{50E230E3-EC30-4134-A936-6868B119CBC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653143" y="2850086"/>
            <a:ext cx="570800" cy="570800"/>
          </a:xfrm>
          <a:prstGeom prst="rect">
            <a:avLst/>
          </a:prstGeom>
        </p:spPr>
      </p:pic>
      <p:pic>
        <p:nvPicPr>
          <p:cNvPr id="40" name="Graphic 39" descr="Badge 3 with solid fill">
            <a:extLst>
              <a:ext uri="{FF2B5EF4-FFF2-40B4-BE49-F238E27FC236}">
                <a16:creationId xmlns:a16="http://schemas.microsoft.com/office/drawing/2014/main" xmlns="" id="{A67E6B7F-539F-4134-A6B6-9529E64DB8A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648255" y="3492369"/>
            <a:ext cx="570800" cy="570800"/>
          </a:xfrm>
          <a:prstGeom prst="rect">
            <a:avLst/>
          </a:prstGeom>
        </p:spPr>
      </p:pic>
      <p:pic>
        <p:nvPicPr>
          <p:cNvPr id="42" name="Graphic 41" descr="Badge 4 with solid fill">
            <a:extLst>
              <a:ext uri="{FF2B5EF4-FFF2-40B4-BE49-F238E27FC236}">
                <a16:creationId xmlns:a16="http://schemas.microsoft.com/office/drawing/2014/main" xmlns="" id="{10E32573-A67E-415C-8D8D-1208A2AAE3A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648255" y="4134652"/>
            <a:ext cx="570800" cy="570800"/>
          </a:xfrm>
          <a:prstGeom prst="rect">
            <a:avLst/>
          </a:prstGeom>
        </p:spPr>
      </p:pic>
      <p:pic>
        <p:nvPicPr>
          <p:cNvPr id="45" name="Graphic 44" descr="User with solid fill">
            <a:extLst>
              <a:ext uri="{FF2B5EF4-FFF2-40B4-BE49-F238E27FC236}">
                <a16:creationId xmlns:a16="http://schemas.microsoft.com/office/drawing/2014/main" xmlns="" id="{3613C06E-AC2F-472A-B596-AF2E56CFF12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150022" y="989864"/>
            <a:ext cx="570800" cy="570800"/>
          </a:xfrm>
          <a:prstGeom prst="rect">
            <a:avLst/>
          </a:prstGeom>
        </p:spPr>
      </p:pic>
      <p:pic>
        <p:nvPicPr>
          <p:cNvPr id="48" name="Graphic 47" descr="House with solid fill">
            <a:extLst>
              <a:ext uri="{FF2B5EF4-FFF2-40B4-BE49-F238E27FC236}">
                <a16:creationId xmlns:a16="http://schemas.microsoft.com/office/drawing/2014/main" xmlns="" id="{FBAD58B3-CFC9-48C0-85F4-9C93603A1DF1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50025" y="320717"/>
            <a:ext cx="570800" cy="570800"/>
          </a:xfrm>
          <a:prstGeom prst="rect">
            <a:avLst/>
          </a:prstGeom>
        </p:spPr>
      </p:pic>
      <p:pic>
        <p:nvPicPr>
          <p:cNvPr id="49" name="Graphic 48" descr="Record with solid fill">
            <a:extLst>
              <a:ext uri="{FF2B5EF4-FFF2-40B4-BE49-F238E27FC236}">
                <a16:creationId xmlns:a16="http://schemas.microsoft.com/office/drawing/2014/main" xmlns="" id="{3661B768-E6A8-41D5-86F8-416612CEA2CE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150022" y="1659011"/>
            <a:ext cx="570800" cy="570800"/>
          </a:xfrm>
          <a:prstGeom prst="rect">
            <a:avLst/>
          </a:prstGeom>
        </p:spPr>
      </p:pic>
      <p:pic>
        <p:nvPicPr>
          <p:cNvPr id="50" name="Graphic 49" descr="Exit with solid fill">
            <a:extLst>
              <a:ext uri="{FF2B5EF4-FFF2-40B4-BE49-F238E27FC236}">
                <a16:creationId xmlns:a16="http://schemas.microsoft.com/office/drawing/2014/main" xmlns="" id="{BD669110-BFBA-45EF-B222-AE375F4E60A5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150022" y="4652276"/>
            <a:ext cx="570800" cy="570800"/>
          </a:xfrm>
          <a:prstGeom prst="rect">
            <a:avLst/>
          </a:prstGeom>
        </p:spPr>
      </p:pic>
      <p:sp>
        <p:nvSpPr>
          <p:cNvPr id="51" name="TextBox 50">
            <a:hlinkClick r:id="rId20" action="ppaction://hlinksldjump"/>
            <a:extLst>
              <a:ext uri="{FF2B5EF4-FFF2-40B4-BE49-F238E27FC236}">
                <a16:creationId xmlns:a16="http://schemas.microsoft.com/office/drawing/2014/main" xmlns="" id="{4576B292-4737-40BB-9DAA-45DB57CA3A25}"/>
              </a:ext>
            </a:extLst>
          </p:cNvPr>
          <p:cNvSpPr txBox="1"/>
          <p:nvPr/>
        </p:nvSpPr>
        <p:spPr>
          <a:xfrm>
            <a:off x="698719" y="508472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HOME</a:t>
            </a:r>
          </a:p>
        </p:txBody>
      </p:sp>
      <p:sp>
        <p:nvSpPr>
          <p:cNvPr id="54" name="TextBox 53">
            <a:hlinkClick r:id="rId21" action="ppaction://hlinksldjump"/>
            <a:extLst>
              <a:ext uri="{FF2B5EF4-FFF2-40B4-BE49-F238E27FC236}">
                <a16:creationId xmlns:a16="http://schemas.microsoft.com/office/drawing/2014/main" xmlns="" id="{1419044D-B2A2-4A8C-A208-63DFABAE998D}"/>
              </a:ext>
            </a:extLst>
          </p:cNvPr>
          <p:cNvSpPr txBox="1"/>
          <p:nvPr/>
        </p:nvSpPr>
        <p:spPr>
          <a:xfrm>
            <a:off x="698719" y="482592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EXIT</a:t>
            </a:r>
          </a:p>
        </p:txBody>
      </p:sp>
      <p:pic>
        <p:nvPicPr>
          <p:cNvPr id="62" name="Graphic 61" descr="Play with solid fill">
            <a:extLst>
              <a:ext uri="{FF2B5EF4-FFF2-40B4-BE49-F238E27FC236}">
                <a16:creationId xmlns:a16="http://schemas.microsoft.com/office/drawing/2014/main" xmlns="" id="{656BEDEC-E937-493D-B1BE-0C472997F838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8"/>
              </a:ext>
            </a:extLst>
          </a:blip>
          <a:stretch>
            <a:fillRect/>
          </a:stretch>
        </p:blipFill>
        <p:spPr>
          <a:xfrm>
            <a:off x="8016256" y="5901096"/>
            <a:ext cx="499889" cy="499889"/>
          </a:xfrm>
          <a:prstGeom prst="rect">
            <a:avLst/>
          </a:prstGeom>
        </p:spPr>
      </p:pic>
      <p:pic>
        <p:nvPicPr>
          <p:cNvPr id="63" name="Graphic 62" descr="Beginning with solid fill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xmlns="" id="{99A6F016-3592-42B5-8046-CF7F225C2280}"/>
              </a:ext>
            </a:extLst>
          </p:cNvPr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0"/>
              </a:ext>
            </a:extLst>
          </a:blip>
          <a:stretch>
            <a:fillRect/>
          </a:stretch>
        </p:blipFill>
        <p:spPr>
          <a:xfrm>
            <a:off x="6300215" y="5901096"/>
            <a:ext cx="499889" cy="499889"/>
          </a:xfrm>
          <a:prstGeom prst="rect">
            <a:avLst/>
          </a:prstGeom>
        </p:spPr>
      </p:pic>
      <p:pic>
        <p:nvPicPr>
          <p:cNvPr id="64" name="Graphic 63" descr="End with solid fill">
            <a:hlinkClick r:id="" action="ppaction://hlinkshowjump?jump=nextslide"/>
            <a:extLst>
              <a:ext uri="{FF2B5EF4-FFF2-40B4-BE49-F238E27FC236}">
                <a16:creationId xmlns:a16="http://schemas.microsoft.com/office/drawing/2014/main" xmlns="" id="{4BB1A3F0-F1D8-4CE1-B1F3-2A9E76F4692C}"/>
              </a:ext>
            </a:extLst>
          </p:cNvPr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2"/>
              </a:ext>
            </a:extLst>
          </a:blip>
          <a:stretch>
            <a:fillRect/>
          </a:stretch>
        </p:blipFill>
        <p:spPr>
          <a:xfrm>
            <a:off x="9854183" y="5901096"/>
            <a:ext cx="499889" cy="499889"/>
          </a:xfrm>
          <a:prstGeom prst="rect">
            <a:avLst/>
          </a:prstGeom>
        </p:spPr>
      </p:pic>
      <p:sp>
        <p:nvSpPr>
          <p:cNvPr id="31" name="TextBox 33">
            <a:extLst>
              <a:ext uri="{FF2B5EF4-FFF2-40B4-BE49-F238E27FC236}">
                <a16:creationId xmlns:a16="http://schemas.microsoft.com/office/drawing/2014/main" xmlns="" id="{43D183F4-496A-46D9-95BE-88128AEDB098}"/>
              </a:ext>
            </a:extLst>
          </p:cNvPr>
          <p:cNvSpPr txBox="1"/>
          <p:nvPr/>
        </p:nvSpPr>
        <p:spPr>
          <a:xfrm>
            <a:off x="1389934" y="598283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ORACLE COMPANY</a:t>
            </a:r>
            <a:endParaRPr lang="en-PH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32" name="TextBox 34">
            <a:extLst>
              <a:ext uri="{FF2B5EF4-FFF2-40B4-BE49-F238E27FC236}">
                <a16:creationId xmlns:a16="http://schemas.microsoft.com/office/drawing/2014/main" xmlns="" id="{2EEA1A00-2EA2-4E6F-AAEF-CC5DE3C8C2D3}"/>
              </a:ext>
            </a:extLst>
          </p:cNvPr>
          <p:cNvSpPr txBox="1"/>
          <p:nvPr/>
        </p:nvSpPr>
        <p:spPr>
          <a:xfrm>
            <a:off x="1408209" y="6265330"/>
            <a:ext cx="2406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600" dirty="0" smtClean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By SRENNOU Mohamed</a:t>
            </a:r>
            <a:endParaRPr lang="en-PH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9" name="TextBox 68">
            <a:extLst>
              <a:ext uri="{FF2B5EF4-FFF2-40B4-BE49-F238E27FC236}">
                <a16:creationId xmlns:a16="http://schemas.microsoft.com/office/drawing/2014/main" xmlns="" id="{EDB2CDE6-5037-4D0B-8D07-8A1F508A5AC0}"/>
              </a:ext>
            </a:extLst>
          </p:cNvPr>
          <p:cNvSpPr txBox="1"/>
          <p:nvPr/>
        </p:nvSpPr>
        <p:spPr>
          <a:xfrm>
            <a:off x="698719" y="179547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SWOT</a:t>
            </a:r>
            <a:endParaRPr lang="en-PH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41" name="TextBox 70">
            <a:hlinkClick r:id="rId33" action="ppaction://hlinksldjump"/>
            <a:extLst>
              <a:ext uri="{FF2B5EF4-FFF2-40B4-BE49-F238E27FC236}">
                <a16:creationId xmlns:a16="http://schemas.microsoft.com/office/drawing/2014/main" xmlns="" id="{8B695859-B168-46E5-8CAD-E2BC70CEAD40}"/>
              </a:ext>
            </a:extLst>
          </p:cNvPr>
          <p:cNvSpPr txBox="1"/>
          <p:nvPr/>
        </p:nvSpPr>
        <p:spPr>
          <a:xfrm>
            <a:off x="1196953" y="2354016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STRENGTHS</a:t>
            </a:r>
            <a:endParaRPr lang="en-PH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43" name="TextBox 71">
            <a:hlinkClick r:id="rId34" action="ppaction://hlinksldjump"/>
            <a:extLst>
              <a:ext uri="{FF2B5EF4-FFF2-40B4-BE49-F238E27FC236}">
                <a16:creationId xmlns:a16="http://schemas.microsoft.com/office/drawing/2014/main" xmlns="" id="{22DA6626-D857-4F81-AA8E-4532974824D0}"/>
              </a:ext>
            </a:extLst>
          </p:cNvPr>
          <p:cNvSpPr txBox="1"/>
          <p:nvPr/>
        </p:nvSpPr>
        <p:spPr>
          <a:xfrm>
            <a:off x="1196953" y="2948866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WEAKNESSES</a:t>
            </a:r>
            <a:endParaRPr lang="en-PH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59" name="TextBox 72">
            <a:hlinkClick r:id="rId35" action="ppaction://hlinksldjump"/>
            <a:extLst>
              <a:ext uri="{FF2B5EF4-FFF2-40B4-BE49-F238E27FC236}">
                <a16:creationId xmlns:a16="http://schemas.microsoft.com/office/drawing/2014/main" xmlns="" id="{F2333B72-AC55-40C2-999D-06F50E737FBD}"/>
              </a:ext>
            </a:extLst>
          </p:cNvPr>
          <p:cNvSpPr txBox="1"/>
          <p:nvPr/>
        </p:nvSpPr>
        <p:spPr>
          <a:xfrm>
            <a:off x="1196953" y="360890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OPPORTUNITIES</a:t>
            </a:r>
            <a:endParaRPr lang="en-PH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60" name="TextBox 73">
            <a:hlinkClick r:id="rId36" action="ppaction://hlinksldjump"/>
            <a:extLst>
              <a:ext uri="{FF2B5EF4-FFF2-40B4-BE49-F238E27FC236}">
                <a16:creationId xmlns:a16="http://schemas.microsoft.com/office/drawing/2014/main" xmlns="" id="{CA9E83A2-D302-46CF-AAF6-DBB816E82E51}"/>
              </a:ext>
            </a:extLst>
          </p:cNvPr>
          <p:cNvSpPr txBox="1"/>
          <p:nvPr/>
        </p:nvSpPr>
        <p:spPr>
          <a:xfrm>
            <a:off x="1196953" y="426894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THREATS</a:t>
            </a:r>
            <a:endParaRPr lang="en-PH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34" name="TextBox 25">
            <a:hlinkClick r:id="rId37" action="ppaction://hlinksldjump"/>
            <a:extLst>
              <a:ext uri="{FF2B5EF4-FFF2-40B4-BE49-F238E27FC236}">
                <a16:creationId xmlns:a16="http://schemas.microsoft.com/office/drawing/2014/main" xmlns="" id="{3686914A-5692-4C6B-892A-E24A6627BA84}"/>
              </a:ext>
            </a:extLst>
          </p:cNvPr>
          <p:cNvSpPr txBox="1"/>
          <p:nvPr/>
        </p:nvSpPr>
        <p:spPr>
          <a:xfrm>
            <a:off x="698719" y="1154047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ORACLE?</a:t>
            </a:r>
            <a:endParaRPr lang="en-PH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20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xmlns="" id="{ECA353F6-C5A9-4E8A-AE4F-9D4D07BF9099}"/>
              </a:ext>
            </a:extLst>
          </p:cNvPr>
          <p:cNvSpPr/>
          <p:nvPr/>
        </p:nvSpPr>
        <p:spPr>
          <a:xfrm>
            <a:off x="0" y="5704114"/>
            <a:ext cx="12192000" cy="115388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B5C69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xmlns="" id="{F33870AB-86C1-4A68-953C-2ADAD3E97649}"/>
              </a:ext>
            </a:extLst>
          </p:cNvPr>
          <p:cNvSpPr/>
          <p:nvPr/>
        </p:nvSpPr>
        <p:spPr>
          <a:xfrm>
            <a:off x="720822" y="5946100"/>
            <a:ext cx="687387" cy="687387"/>
          </a:xfrm>
          <a:prstGeom prst="roundRect">
            <a:avLst/>
          </a:prstGeom>
          <a:solidFill>
            <a:srgbClr val="B4CF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xmlns="" id="{20E7AE7E-4779-4951-8A5F-7DB24BDA4F8F}"/>
              </a:ext>
            </a:extLst>
          </p:cNvPr>
          <p:cNvSpPr/>
          <p:nvPr/>
        </p:nvSpPr>
        <p:spPr>
          <a:xfrm>
            <a:off x="6882215" y="232229"/>
            <a:ext cx="4059117" cy="383045"/>
          </a:xfrm>
          <a:prstGeom prst="roundRect">
            <a:avLst>
              <a:gd name="adj" fmla="val 50000"/>
            </a:avLst>
          </a:prstGeom>
          <a:solidFill>
            <a:srgbClr val="3B5C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46" name="Graphic 45" descr="Magnifying glass with solid fill">
            <a:extLst>
              <a:ext uri="{FF2B5EF4-FFF2-40B4-BE49-F238E27FC236}">
                <a16:creationId xmlns:a16="http://schemas.microsoft.com/office/drawing/2014/main" xmlns="" id="{5ED64855-8755-442F-A957-29C7FDF798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457543" y="232229"/>
            <a:ext cx="346398" cy="34639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A6763809-95EF-479F-BACE-9783F2783E33}"/>
              </a:ext>
            </a:extLst>
          </p:cNvPr>
          <p:cNvSpPr txBox="1"/>
          <p:nvPr/>
        </p:nvSpPr>
        <p:spPr>
          <a:xfrm>
            <a:off x="3504615" y="1001041"/>
            <a:ext cx="87176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B4CFB0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Limited success outside core business</a:t>
            </a:r>
            <a:endParaRPr lang="en-PH" sz="4400" dirty="0">
              <a:solidFill>
                <a:srgbClr val="B4CFB0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6832433-BECF-4899-9A27-0D27064D7678}"/>
              </a:ext>
            </a:extLst>
          </p:cNvPr>
          <p:cNvSpPr txBox="1"/>
          <p:nvPr/>
        </p:nvSpPr>
        <p:spPr>
          <a:xfrm>
            <a:off x="3988088" y="2907087"/>
            <a:ext cx="7750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smtClean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Even 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though Oracle is one of the leading organizations in its industry it has faced challenges in moving to other product segments with its present culture.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xmlns="" id="{A3C0CB00-697E-44AA-90F7-AC354FFA1D99}"/>
              </a:ext>
            </a:extLst>
          </p:cNvPr>
          <p:cNvSpPr/>
          <p:nvPr/>
        </p:nvSpPr>
        <p:spPr>
          <a:xfrm>
            <a:off x="-1" y="232229"/>
            <a:ext cx="3280229" cy="5123542"/>
          </a:xfrm>
          <a:custGeom>
            <a:avLst/>
            <a:gdLst>
              <a:gd name="connsiteX0" fmla="*/ 93876 w 3280229"/>
              <a:gd name="connsiteY0" fmla="*/ 0 h 5123542"/>
              <a:gd name="connsiteX1" fmla="*/ 2779953 w 3280229"/>
              <a:gd name="connsiteY1" fmla="*/ 0 h 5123542"/>
              <a:gd name="connsiteX2" fmla="*/ 3280229 w 3280229"/>
              <a:gd name="connsiteY2" fmla="*/ 500276 h 5123542"/>
              <a:gd name="connsiteX3" fmla="*/ 3280229 w 3280229"/>
              <a:gd name="connsiteY3" fmla="*/ 4623266 h 5123542"/>
              <a:gd name="connsiteX4" fmla="*/ 2779953 w 3280229"/>
              <a:gd name="connsiteY4" fmla="*/ 5123542 h 5123542"/>
              <a:gd name="connsiteX5" fmla="*/ 93876 w 3280229"/>
              <a:gd name="connsiteY5" fmla="*/ 5123542 h 5123542"/>
              <a:gd name="connsiteX6" fmla="*/ 0 w 3280229"/>
              <a:gd name="connsiteY6" fmla="*/ 5114079 h 5123542"/>
              <a:gd name="connsiteX7" fmla="*/ 0 w 3280229"/>
              <a:gd name="connsiteY7" fmla="*/ 9464 h 5123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80229" h="5123542">
                <a:moveTo>
                  <a:pt x="93876" y="0"/>
                </a:moveTo>
                <a:lnTo>
                  <a:pt x="2779953" y="0"/>
                </a:lnTo>
                <a:cubicBezTo>
                  <a:pt x="3056248" y="0"/>
                  <a:pt x="3280229" y="223981"/>
                  <a:pt x="3280229" y="500276"/>
                </a:cubicBezTo>
                <a:lnTo>
                  <a:pt x="3280229" y="4623266"/>
                </a:lnTo>
                <a:cubicBezTo>
                  <a:pt x="3280229" y="4899561"/>
                  <a:pt x="3056248" y="5123542"/>
                  <a:pt x="2779953" y="5123542"/>
                </a:cubicBezTo>
                <a:lnTo>
                  <a:pt x="93876" y="5123542"/>
                </a:lnTo>
                <a:lnTo>
                  <a:pt x="0" y="5114079"/>
                </a:lnTo>
                <a:lnTo>
                  <a:pt x="0" y="9464"/>
                </a:lnTo>
                <a:close/>
              </a:path>
            </a:pathLst>
          </a:custGeom>
          <a:solidFill>
            <a:srgbClr val="3B5C6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pic>
        <p:nvPicPr>
          <p:cNvPr id="37" name="Graphic 36" descr="Badge 1 with solid fill">
            <a:extLst>
              <a:ext uri="{FF2B5EF4-FFF2-40B4-BE49-F238E27FC236}">
                <a16:creationId xmlns:a16="http://schemas.microsoft.com/office/drawing/2014/main" xmlns="" id="{5BBED336-D68E-4544-989F-16DB781038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48255" y="2222317"/>
            <a:ext cx="570800" cy="570800"/>
          </a:xfrm>
          <a:prstGeom prst="rect">
            <a:avLst/>
          </a:prstGeom>
        </p:spPr>
      </p:pic>
      <p:pic>
        <p:nvPicPr>
          <p:cNvPr id="38" name="Graphic 37" descr="Badge with solid fill">
            <a:extLst>
              <a:ext uri="{FF2B5EF4-FFF2-40B4-BE49-F238E27FC236}">
                <a16:creationId xmlns:a16="http://schemas.microsoft.com/office/drawing/2014/main" xmlns="" id="{1D80F589-6896-499A-B5A2-452579FE147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653143" y="2850086"/>
            <a:ext cx="570800" cy="570800"/>
          </a:xfrm>
          <a:prstGeom prst="rect">
            <a:avLst/>
          </a:prstGeom>
        </p:spPr>
      </p:pic>
      <p:pic>
        <p:nvPicPr>
          <p:cNvPr id="40" name="Graphic 39" descr="Badge 3 with solid fill">
            <a:extLst>
              <a:ext uri="{FF2B5EF4-FFF2-40B4-BE49-F238E27FC236}">
                <a16:creationId xmlns:a16="http://schemas.microsoft.com/office/drawing/2014/main" xmlns="" id="{BCE08C0A-2FCB-4992-B5C2-80E1BAF00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648255" y="3492369"/>
            <a:ext cx="570800" cy="570800"/>
          </a:xfrm>
          <a:prstGeom prst="rect">
            <a:avLst/>
          </a:prstGeom>
        </p:spPr>
      </p:pic>
      <p:pic>
        <p:nvPicPr>
          <p:cNvPr id="42" name="Graphic 41" descr="Badge 4 with solid fill">
            <a:extLst>
              <a:ext uri="{FF2B5EF4-FFF2-40B4-BE49-F238E27FC236}">
                <a16:creationId xmlns:a16="http://schemas.microsoft.com/office/drawing/2014/main" xmlns="" id="{3E624CB6-F6D6-46D1-8183-91943441828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648255" y="4134652"/>
            <a:ext cx="570800" cy="570800"/>
          </a:xfrm>
          <a:prstGeom prst="rect">
            <a:avLst/>
          </a:prstGeom>
        </p:spPr>
      </p:pic>
      <p:pic>
        <p:nvPicPr>
          <p:cNvPr id="45" name="Graphic 44" descr="User with solid fill">
            <a:extLst>
              <a:ext uri="{FF2B5EF4-FFF2-40B4-BE49-F238E27FC236}">
                <a16:creationId xmlns:a16="http://schemas.microsoft.com/office/drawing/2014/main" xmlns="" id="{30744D45-7FE2-45A0-9E04-2DF53D90469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150022" y="989864"/>
            <a:ext cx="570800" cy="570800"/>
          </a:xfrm>
          <a:prstGeom prst="rect">
            <a:avLst/>
          </a:prstGeom>
        </p:spPr>
      </p:pic>
      <p:pic>
        <p:nvPicPr>
          <p:cNvPr id="48" name="Graphic 47" descr="House with solid fill">
            <a:extLst>
              <a:ext uri="{FF2B5EF4-FFF2-40B4-BE49-F238E27FC236}">
                <a16:creationId xmlns:a16="http://schemas.microsoft.com/office/drawing/2014/main" xmlns="" id="{36ED9D2E-E2F3-4CB5-A4B2-DCC8047DD622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50025" y="320717"/>
            <a:ext cx="570800" cy="570800"/>
          </a:xfrm>
          <a:prstGeom prst="rect">
            <a:avLst/>
          </a:prstGeom>
        </p:spPr>
      </p:pic>
      <p:pic>
        <p:nvPicPr>
          <p:cNvPr id="49" name="Graphic 48" descr="Record with solid fill">
            <a:extLst>
              <a:ext uri="{FF2B5EF4-FFF2-40B4-BE49-F238E27FC236}">
                <a16:creationId xmlns:a16="http://schemas.microsoft.com/office/drawing/2014/main" xmlns="" id="{1BC144F2-5348-4552-91A3-2CEE27131B8B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150022" y="1659011"/>
            <a:ext cx="570800" cy="570800"/>
          </a:xfrm>
          <a:prstGeom prst="rect">
            <a:avLst/>
          </a:prstGeom>
        </p:spPr>
      </p:pic>
      <p:pic>
        <p:nvPicPr>
          <p:cNvPr id="50" name="Graphic 49" descr="Exit with solid fill">
            <a:extLst>
              <a:ext uri="{FF2B5EF4-FFF2-40B4-BE49-F238E27FC236}">
                <a16:creationId xmlns:a16="http://schemas.microsoft.com/office/drawing/2014/main" xmlns="" id="{25222A10-4F66-46F9-97BB-2EE70BDEB0B1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150022" y="4652276"/>
            <a:ext cx="570800" cy="570800"/>
          </a:xfrm>
          <a:prstGeom prst="rect">
            <a:avLst/>
          </a:prstGeom>
        </p:spPr>
      </p:pic>
      <p:sp>
        <p:nvSpPr>
          <p:cNvPr id="51" name="TextBox 50">
            <a:hlinkClick r:id="rId20" action="ppaction://hlinksldjump"/>
            <a:extLst>
              <a:ext uri="{FF2B5EF4-FFF2-40B4-BE49-F238E27FC236}">
                <a16:creationId xmlns:a16="http://schemas.microsoft.com/office/drawing/2014/main" xmlns="" id="{DE6A6EE7-1E94-4241-ABAF-74B510F1C6D7}"/>
              </a:ext>
            </a:extLst>
          </p:cNvPr>
          <p:cNvSpPr txBox="1"/>
          <p:nvPr/>
        </p:nvSpPr>
        <p:spPr>
          <a:xfrm>
            <a:off x="698719" y="508472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HOME</a:t>
            </a:r>
          </a:p>
        </p:txBody>
      </p:sp>
      <p:sp>
        <p:nvSpPr>
          <p:cNvPr id="54" name="TextBox 53">
            <a:hlinkClick r:id="rId21" action="ppaction://hlinksldjump"/>
            <a:extLst>
              <a:ext uri="{FF2B5EF4-FFF2-40B4-BE49-F238E27FC236}">
                <a16:creationId xmlns:a16="http://schemas.microsoft.com/office/drawing/2014/main" xmlns="" id="{4A461321-B196-4E59-9952-CAA21FE60E9A}"/>
              </a:ext>
            </a:extLst>
          </p:cNvPr>
          <p:cNvSpPr txBox="1"/>
          <p:nvPr/>
        </p:nvSpPr>
        <p:spPr>
          <a:xfrm>
            <a:off x="698719" y="482592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EXIT</a:t>
            </a:r>
          </a:p>
        </p:txBody>
      </p:sp>
      <p:pic>
        <p:nvPicPr>
          <p:cNvPr id="59" name="Graphic 58" descr="Play with solid fill">
            <a:extLst>
              <a:ext uri="{FF2B5EF4-FFF2-40B4-BE49-F238E27FC236}">
                <a16:creationId xmlns:a16="http://schemas.microsoft.com/office/drawing/2014/main" xmlns="" id="{F1ACDC87-434E-49AE-8286-A970FE1AC54A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8"/>
              </a:ext>
            </a:extLst>
          </a:blip>
          <a:stretch>
            <a:fillRect/>
          </a:stretch>
        </p:blipFill>
        <p:spPr>
          <a:xfrm>
            <a:off x="8016256" y="5901096"/>
            <a:ext cx="499889" cy="499889"/>
          </a:xfrm>
          <a:prstGeom prst="rect">
            <a:avLst/>
          </a:prstGeom>
        </p:spPr>
      </p:pic>
      <p:pic>
        <p:nvPicPr>
          <p:cNvPr id="60" name="Graphic 59" descr="Beginning with solid fill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xmlns="" id="{F8376BCE-6013-46DF-83A4-8B8641D79D21}"/>
              </a:ext>
            </a:extLst>
          </p:cNvPr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0"/>
              </a:ext>
            </a:extLst>
          </a:blip>
          <a:stretch>
            <a:fillRect/>
          </a:stretch>
        </p:blipFill>
        <p:spPr>
          <a:xfrm>
            <a:off x="6300215" y="5901096"/>
            <a:ext cx="499889" cy="499889"/>
          </a:xfrm>
          <a:prstGeom prst="rect">
            <a:avLst/>
          </a:prstGeom>
        </p:spPr>
      </p:pic>
      <p:pic>
        <p:nvPicPr>
          <p:cNvPr id="61" name="Graphic 60" descr="End with solid fill">
            <a:hlinkClick r:id="" action="ppaction://hlinkshowjump?jump=nextslide"/>
            <a:extLst>
              <a:ext uri="{FF2B5EF4-FFF2-40B4-BE49-F238E27FC236}">
                <a16:creationId xmlns:a16="http://schemas.microsoft.com/office/drawing/2014/main" xmlns="" id="{B2606BEC-3F35-4EC5-A904-FB4B48556C36}"/>
              </a:ext>
            </a:extLst>
          </p:cNvPr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2"/>
              </a:ext>
            </a:extLst>
          </a:blip>
          <a:stretch>
            <a:fillRect/>
          </a:stretch>
        </p:blipFill>
        <p:spPr>
          <a:xfrm>
            <a:off x="9854183" y="5901096"/>
            <a:ext cx="499889" cy="499889"/>
          </a:xfrm>
          <a:prstGeom prst="rect">
            <a:avLst/>
          </a:prstGeom>
        </p:spPr>
      </p:pic>
      <p:sp>
        <p:nvSpPr>
          <p:cNvPr id="31" name="TextBox 33">
            <a:extLst>
              <a:ext uri="{FF2B5EF4-FFF2-40B4-BE49-F238E27FC236}">
                <a16:creationId xmlns:a16="http://schemas.microsoft.com/office/drawing/2014/main" xmlns="" id="{43D183F4-496A-46D9-95BE-88128AEDB098}"/>
              </a:ext>
            </a:extLst>
          </p:cNvPr>
          <p:cNvSpPr txBox="1"/>
          <p:nvPr/>
        </p:nvSpPr>
        <p:spPr>
          <a:xfrm>
            <a:off x="1389934" y="598283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ORACLE COMPANY</a:t>
            </a:r>
            <a:endParaRPr lang="en-PH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32" name="TextBox 34">
            <a:extLst>
              <a:ext uri="{FF2B5EF4-FFF2-40B4-BE49-F238E27FC236}">
                <a16:creationId xmlns:a16="http://schemas.microsoft.com/office/drawing/2014/main" xmlns="" id="{2EEA1A00-2EA2-4E6F-AAEF-CC5DE3C8C2D3}"/>
              </a:ext>
            </a:extLst>
          </p:cNvPr>
          <p:cNvSpPr txBox="1"/>
          <p:nvPr/>
        </p:nvSpPr>
        <p:spPr>
          <a:xfrm>
            <a:off x="1408209" y="6265330"/>
            <a:ext cx="2406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600" dirty="0" smtClean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By SRENNOU Mohamed</a:t>
            </a:r>
            <a:endParaRPr lang="en-PH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9" name="TextBox 68">
            <a:extLst>
              <a:ext uri="{FF2B5EF4-FFF2-40B4-BE49-F238E27FC236}">
                <a16:creationId xmlns:a16="http://schemas.microsoft.com/office/drawing/2014/main" xmlns="" id="{EDB2CDE6-5037-4D0B-8D07-8A1F508A5AC0}"/>
              </a:ext>
            </a:extLst>
          </p:cNvPr>
          <p:cNvSpPr txBox="1"/>
          <p:nvPr/>
        </p:nvSpPr>
        <p:spPr>
          <a:xfrm>
            <a:off x="698719" y="179547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SWOT</a:t>
            </a:r>
            <a:endParaRPr lang="en-PH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41" name="TextBox 70">
            <a:hlinkClick r:id="rId33" action="ppaction://hlinksldjump"/>
            <a:extLst>
              <a:ext uri="{FF2B5EF4-FFF2-40B4-BE49-F238E27FC236}">
                <a16:creationId xmlns:a16="http://schemas.microsoft.com/office/drawing/2014/main" xmlns="" id="{8B695859-B168-46E5-8CAD-E2BC70CEAD40}"/>
              </a:ext>
            </a:extLst>
          </p:cNvPr>
          <p:cNvSpPr txBox="1"/>
          <p:nvPr/>
        </p:nvSpPr>
        <p:spPr>
          <a:xfrm>
            <a:off x="1196953" y="2354016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STRENGTHS</a:t>
            </a:r>
            <a:endParaRPr lang="en-PH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43" name="TextBox 71">
            <a:hlinkClick r:id="rId34" action="ppaction://hlinksldjump"/>
            <a:extLst>
              <a:ext uri="{FF2B5EF4-FFF2-40B4-BE49-F238E27FC236}">
                <a16:creationId xmlns:a16="http://schemas.microsoft.com/office/drawing/2014/main" xmlns="" id="{22DA6626-D857-4F81-AA8E-4532974824D0}"/>
              </a:ext>
            </a:extLst>
          </p:cNvPr>
          <p:cNvSpPr txBox="1"/>
          <p:nvPr/>
        </p:nvSpPr>
        <p:spPr>
          <a:xfrm>
            <a:off x="1196953" y="2948866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WEAKNESSES</a:t>
            </a:r>
            <a:endParaRPr lang="en-PH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62" name="TextBox 72">
            <a:hlinkClick r:id="rId35" action="ppaction://hlinksldjump"/>
            <a:extLst>
              <a:ext uri="{FF2B5EF4-FFF2-40B4-BE49-F238E27FC236}">
                <a16:creationId xmlns:a16="http://schemas.microsoft.com/office/drawing/2014/main" xmlns="" id="{F2333B72-AC55-40C2-999D-06F50E737FBD}"/>
              </a:ext>
            </a:extLst>
          </p:cNvPr>
          <p:cNvSpPr txBox="1"/>
          <p:nvPr/>
        </p:nvSpPr>
        <p:spPr>
          <a:xfrm>
            <a:off x="1196953" y="360890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OPPORTUNITIES</a:t>
            </a:r>
            <a:endParaRPr lang="en-PH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63" name="TextBox 73">
            <a:hlinkClick r:id="rId36" action="ppaction://hlinksldjump"/>
            <a:extLst>
              <a:ext uri="{FF2B5EF4-FFF2-40B4-BE49-F238E27FC236}">
                <a16:creationId xmlns:a16="http://schemas.microsoft.com/office/drawing/2014/main" xmlns="" id="{CA9E83A2-D302-46CF-AAF6-DBB816E82E51}"/>
              </a:ext>
            </a:extLst>
          </p:cNvPr>
          <p:cNvSpPr txBox="1"/>
          <p:nvPr/>
        </p:nvSpPr>
        <p:spPr>
          <a:xfrm>
            <a:off x="1196953" y="426894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THREATS</a:t>
            </a:r>
            <a:endParaRPr lang="en-PH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34" name="TextBox 25">
            <a:hlinkClick r:id="rId37" action="ppaction://hlinksldjump"/>
            <a:extLst>
              <a:ext uri="{FF2B5EF4-FFF2-40B4-BE49-F238E27FC236}">
                <a16:creationId xmlns:a16="http://schemas.microsoft.com/office/drawing/2014/main" xmlns="" id="{3686914A-5692-4C6B-892A-E24A6627BA84}"/>
              </a:ext>
            </a:extLst>
          </p:cNvPr>
          <p:cNvSpPr txBox="1"/>
          <p:nvPr/>
        </p:nvSpPr>
        <p:spPr>
          <a:xfrm>
            <a:off x="698719" y="1154047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ORACLE?</a:t>
            </a:r>
            <a:endParaRPr lang="en-PH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8607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xmlns="" id="{ECA353F6-C5A9-4E8A-AE4F-9D4D07BF9099}"/>
              </a:ext>
            </a:extLst>
          </p:cNvPr>
          <p:cNvSpPr/>
          <p:nvPr/>
        </p:nvSpPr>
        <p:spPr>
          <a:xfrm>
            <a:off x="0" y="5704114"/>
            <a:ext cx="12192000" cy="115388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B5C69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xmlns="" id="{F33870AB-86C1-4A68-953C-2ADAD3E97649}"/>
              </a:ext>
            </a:extLst>
          </p:cNvPr>
          <p:cNvSpPr/>
          <p:nvPr/>
        </p:nvSpPr>
        <p:spPr>
          <a:xfrm>
            <a:off x="720822" y="5946100"/>
            <a:ext cx="687387" cy="687387"/>
          </a:xfrm>
          <a:prstGeom prst="roundRect">
            <a:avLst/>
          </a:prstGeom>
          <a:solidFill>
            <a:srgbClr val="B4CF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xmlns="" id="{20E7AE7E-4779-4951-8A5F-7DB24BDA4F8F}"/>
              </a:ext>
            </a:extLst>
          </p:cNvPr>
          <p:cNvSpPr/>
          <p:nvPr/>
        </p:nvSpPr>
        <p:spPr>
          <a:xfrm>
            <a:off x="6882215" y="232229"/>
            <a:ext cx="4059117" cy="383045"/>
          </a:xfrm>
          <a:prstGeom prst="roundRect">
            <a:avLst>
              <a:gd name="adj" fmla="val 50000"/>
            </a:avLst>
          </a:prstGeom>
          <a:solidFill>
            <a:srgbClr val="3B5C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46" name="Graphic 45" descr="Magnifying glass with solid fill">
            <a:extLst>
              <a:ext uri="{FF2B5EF4-FFF2-40B4-BE49-F238E27FC236}">
                <a16:creationId xmlns:a16="http://schemas.microsoft.com/office/drawing/2014/main" xmlns="" id="{5ED64855-8755-442F-A957-29C7FDF798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457543" y="232229"/>
            <a:ext cx="346398" cy="34639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A6763809-95EF-479F-BACE-9783F2783E33}"/>
              </a:ext>
            </a:extLst>
          </p:cNvPr>
          <p:cNvSpPr txBox="1"/>
          <p:nvPr/>
        </p:nvSpPr>
        <p:spPr>
          <a:xfrm>
            <a:off x="5124881" y="2377618"/>
            <a:ext cx="49776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4800" dirty="0" smtClean="0">
                <a:solidFill>
                  <a:srgbClr val="B4CFB0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OPPORTUNITIES</a:t>
            </a:r>
            <a:endParaRPr lang="en-PH" sz="4800" dirty="0">
              <a:solidFill>
                <a:srgbClr val="B4CFB0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xmlns="" id="{C5237621-1466-4B8D-AE79-5DADE1E3D6DA}"/>
              </a:ext>
            </a:extLst>
          </p:cNvPr>
          <p:cNvSpPr/>
          <p:nvPr/>
        </p:nvSpPr>
        <p:spPr>
          <a:xfrm>
            <a:off x="-1" y="232229"/>
            <a:ext cx="3280229" cy="5123542"/>
          </a:xfrm>
          <a:custGeom>
            <a:avLst/>
            <a:gdLst>
              <a:gd name="connsiteX0" fmla="*/ 93876 w 3280229"/>
              <a:gd name="connsiteY0" fmla="*/ 0 h 5123542"/>
              <a:gd name="connsiteX1" fmla="*/ 2779953 w 3280229"/>
              <a:gd name="connsiteY1" fmla="*/ 0 h 5123542"/>
              <a:gd name="connsiteX2" fmla="*/ 3280229 w 3280229"/>
              <a:gd name="connsiteY2" fmla="*/ 500276 h 5123542"/>
              <a:gd name="connsiteX3" fmla="*/ 3280229 w 3280229"/>
              <a:gd name="connsiteY3" fmla="*/ 4623266 h 5123542"/>
              <a:gd name="connsiteX4" fmla="*/ 2779953 w 3280229"/>
              <a:gd name="connsiteY4" fmla="*/ 5123542 h 5123542"/>
              <a:gd name="connsiteX5" fmla="*/ 93876 w 3280229"/>
              <a:gd name="connsiteY5" fmla="*/ 5123542 h 5123542"/>
              <a:gd name="connsiteX6" fmla="*/ 0 w 3280229"/>
              <a:gd name="connsiteY6" fmla="*/ 5114079 h 5123542"/>
              <a:gd name="connsiteX7" fmla="*/ 0 w 3280229"/>
              <a:gd name="connsiteY7" fmla="*/ 9464 h 5123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80229" h="5123542">
                <a:moveTo>
                  <a:pt x="93876" y="0"/>
                </a:moveTo>
                <a:lnTo>
                  <a:pt x="2779953" y="0"/>
                </a:lnTo>
                <a:cubicBezTo>
                  <a:pt x="3056248" y="0"/>
                  <a:pt x="3280229" y="223981"/>
                  <a:pt x="3280229" y="500276"/>
                </a:cubicBezTo>
                <a:lnTo>
                  <a:pt x="3280229" y="4623266"/>
                </a:lnTo>
                <a:cubicBezTo>
                  <a:pt x="3280229" y="4899561"/>
                  <a:pt x="3056248" y="5123542"/>
                  <a:pt x="2779953" y="5123542"/>
                </a:cubicBezTo>
                <a:lnTo>
                  <a:pt x="93876" y="5123542"/>
                </a:lnTo>
                <a:lnTo>
                  <a:pt x="0" y="5114079"/>
                </a:lnTo>
                <a:lnTo>
                  <a:pt x="0" y="9464"/>
                </a:lnTo>
                <a:close/>
              </a:path>
            </a:pathLst>
          </a:custGeom>
          <a:solidFill>
            <a:srgbClr val="3B5C6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pic>
        <p:nvPicPr>
          <p:cNvPr id="37" name="Graphic 36" descr="Badge 1 with solid fill">
            <a:extLst>
              <a:ext uri="{FF2B5EF4-FFF2-40B4-BE49-F238E27FC236}">
                <a16:creationId xmlns:a16="http://schemas.microsoft.com/office/drawing/2014/main" xmlns="" id="{76095C7C-E682-4836-B99E-D8CB23A078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48255" y="2222317"/>
            <a:ext cx="570800" cy="570800"/>
          </a:xfrm>
          <a:prstGeom prst="rect">
            <a:avLst/>
          </a:prstGeom>
        </p:spPr>
      </p:pic>
      <p:pic>
        <p:nvPicPr>
          <p:cNvPr id="38" name="Graphic 37" descr="Badge with solid fill">
            <a:extLst>
              <a:ext uri="{FF2B5EF4-FFF2-40B4-BE49-F238E27FC236}">
                <a16:creationId xmlns:a16="http://schemas.microsoft.com/office/drawing/2014/main" xmlns="" id="{67E7A0C3-9273-45E7-A993-DC51D4F2A21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653143" y="2850086"/>
            <a:ext cx="570800" cy="570800"/>
          </a:xfrm>
          <a:prstGeom prst="rect">
            <a:avLst/>
          </a:prstGeom>
        </p:spPr>
      </p:pic>
      <p:pic>
        <p:nvPicPr>
          <p:cNvPr id="40" name="Graphic 39" descr="Badge 3 with solid fill">
            <a:extLst>
              <a:ext uri="{FF2B5EF4-FFF2-40B4-BE49-F238E27FC236}">
                <a16:creationId xmlns:a16="http://schemas.microsoft.com/office/drawing/2014/main" xmlns="" id="{1DBA5E84-4E5F-4B36-BDBF-B23B97213AF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648255" y="3492369"/>
            <a:ext cx="570800" cy="570800"/>
          </a:xfrm>
          <a:prstGeom prst="rect">
            <a:avLst/>
          </a:prstGeom>
        </p:spPr>
      </p:pic>
      <p:pic>
        <p:nvPicPr>
          <p:cNvPr id="42" name="Graphic 41" descr="Badge 4 with solid fill">
            <a:extLst>
              <a:ext uri="{FF2B5EF4-FFF2-40B4-BE49-F238E27FC236}">
                <a16:creationId xmlns:a16="http://schemas.microsoft.com/office/drawing/2014/main" xmlns="" id="{BA093DCC-5D6A-4299-A46C-43B116596F6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648255" y="4134652"/>
            <a:ext cx="570800" cy="570800"/>
          </a:xfrm>
          <a:prstGeom prst="rect">
            <a:avLst/>
          </a:prstGeom>
        </p:spPr>
      </p:pic>
      <p:pic>
        <p:nvPicPr>
          <p:cNvPr id="45" name="Graphic 44" descr="User with solid fill">
            <a:extLst>
              <a:ext uri="{FF2B5EF4-FFF2-40B4-BE49-F238E27FC236}">
                <a16:creationId xmlns:a16="http://schemas.microsoft.com/office/drawing/2014/main" xmlns="" id="{9D8D254D-F7B8-4191-B7F7-AE4E644791C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150022" y="989864"/>
            <a:ext cx="570800" cy="570800"/>
          </a:xfrm>
          <a:prstGeom prst="rect">
            <a:avLst/>
          </a:prstGeom>
        </p:spPr>
      </p:pic>
      <p:pic>
        <p:nvPicPr>
          <p:cNvPr id="48" name="Graphic 47" descr="House with solid fill">
            <a:extLst>
              <a:ext uri="{FF2B5EF4-FFF2-40B4-BE49-F238E27FC236}">
                <a16:creationId xmlns:a16="http://schemas.microsoft.com/office/drawing/2014/main" xmlns="" id="{1FCE2150-AC76-4179-A9B5-DB2662EB9633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50025" y="320717"/>
            <a:ext cx="570800" cy="570800"/>
          </a:xfrm>
          <a:prstGeom prst="rect">
            <a:avLst/>
          </a:prstGeom>
        </p:spPr>
      </p:pic>
      <p:pic>
        <p:nvPicPr>
          <p:cNvPr id="49" name="Graphic 48" descr="Record with solid fill">
            <a:extLst>
              <a:ext uri="{FF2B5EF4-FFF2-40B4-BE49-F238E27FC236}">
                <a16:creationId xmlns:a16="http://schemas.microsoft.com/office/drawing/2014/main" xmlns="" id="{53460C9B-A768-4F9E-B9C6-A1BD8CC91EB2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150022" y="1659011"/>
            <a:ext cx="570800" cy="570800"/>
          </a:xfrm>
          <a:prstGeom prst="rect">
            <a:avLst/>
          </a:prstGeom>
        </p:spPr>
      </p:pic>
      <p:pic>
        <p:nvPicPr>
          <p:cNvPr id="50" name="Graphic 49" descr="Exit with solid fill">
            <a:extLst>
              <a:ext uri="{FF2B5EF4-FFF2-40B4-BE49-F238E27FC236}">
                <a16:creationId xmlns:a16="http://schemas.microsoft.com/office/drawing/2014/main" xmlns="" id="{BAFDCF46-F785-46FE-B232-8134F8260EE1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150022" y="4652276"/>
            <a:ext cx="570800" cy="570800"/>
          </a:xfrm>
          <a:prstGeom prst="rect">
            <a:avLst/>
          </a:prstGeom>
        </p:spPr>
      </p:pic>
      <p:sp>
        <p:nvSpPr>
          <p:cNvPr id="51" name="TextBox 50">
            <a:hlinkClick r:id="rId20" action="ppaction://hlinksldjump"/>
            <a:extLst>
              <a:ext uri="{FF2B5EF4-FFF2-40B4-BE49-F238E27FC236}">
                <a16:creationId xmlns:a16="http://schemas.microsoft.com/office/drawing/2014/main" xmlns="" id="{DC791B6D-4743-410D-A314-AFCDA84B132C}"/>
              </a:ext>
            </a:extLst>
          </p:cNvPr>
          <p:cNvSpPr txBox="1"/>
          <p:nvPr/>
        </p:nvSpPr>
        <p:spPr>
          <a:xfrm>
            <a:off x="698719" y="508472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HOME</a:t>
            </a:r>
          </a:p>
        </p:txBody>
      </p:sp>
      <p:sp>
        <p:nvSpPr>
          <p:cNvPr id="54" name="TextBox 53">
            <a:hlinkClick r:id="rId21" action="ppaction://hlinksldjump"/>
            <a:extLst>
              <a:ext uri="{FF2B5EF4-FFF2-40B4-BE49-F238E27FC236}">
                <a16:creationId xmlns:a16="http://schemas.microsoft.com/office/drawing/2014/main" xmlns="" id="{CA94A2D1-FD93-408C-947B-02F07FAF9E94}"/>
              </a:ext>
            </a:extLst>
          </p:cNvPr>
          <p:cNvSpPr txBox="1"/>
          <p:nvPr/>
        </p:nvSpPr>
        <p:spPr>
          <a:xfrm>
            <a:off x="698719" y="482592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EXIT</a:t>
            </a:r>
          </a:p>
        </p:txBody>
      </p:sp>
      <p:pic>
        <p:nvPicPr>
          <p:cNvPr id="59" name="Graphic 58" descr="Play with solid fill">
            <a:extLst>
              <a:ext uri="{FF2B5EF4-FFF2-40B4-BE49-F238E27FC236}">
                <a16:creationId xmlns:a16="http://schemas.microsoft.com/office/drawing/2014/main" xmlns="" id="{8538C61E-8C7C-46DE-9766-D127F4E53DFD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8"/>
              </a:ext>
            </a:extLst>
          </a:blip>
          <a:stretch>
            <a:fillRect/>
          </a:stretch>
        </p:blipFill>
        <p:spPr>
          <a:xfrm>
            <a:off x="8016256" y="5901096"/>
            <a:ext cx="499889" cy="499889"/>
          </a:xfrm>
          <a:prstGeom prst="rect">
            <a:avLst/>
          </a:prstGeom>
        </p:spPr>
      </p:pic>
      <p:pic>
        <p:nvPicPr>
          <p:cNvPr id="60" name="Graphic 59" descr="Beginning with solid fill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xmlns="" id="{1696D5DE-52D5-483F-8F6C-B53D52B997BA}"/>
              </a:ext>
            </a:extLst>
          </p:cNvPr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0"/>
              </a:ext>
            </a:extLst>
          </a:blip>
          <a:stretch>
            <a:fillRect/>
          </a:stretch>
        </p:blipFill>
        <p:spPr>
          <a:xfrm>
            <a:off x="6300215" y="5901096"/>
            <a:ext cx="499889" cy="499889"/>
          </a:xfrm>
          <a:prstGeom prst="rect">
            <a:avLst/>
          </a:prstGeom>
        </p:spPr>
      </p:pic>
      <p:pic>
        <p:nvPicPr>
          <p:cNvPr id="61" name="Graphic 60" descr="End with solid fill">
            <a:hlinkClick r:id="" action="ppaction://hlinkshowjump?jump=nextslide"/>
            <a:extLst>
              <a:ext uri="{FF2B5EF4-FFF2-40B4-BE49-F238E27FC236}">
                <a16:creationId xmlns:a16="http://schemas.microsoft.com/office/drawing/2014/main" xmlns="" id="{7FC8608E-37FC-442D-AF32-D0D3816B5E71}"/>
              </a:ext>
            </a:extLst>
          </p:cNvPr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2"/>
              </a:ext>
            </a:extLst>
          </a:blip>
          <a:stretch>
            <a:fillRect/>
          </a:stretch>
        </p:blipFill>
        <p:spPr>
          <a:xfrm>
            <a:off x="9854183" y="5901096"/>
            <a:ext cx="499889" cy="499889"/>
          </a:xfrm>
          <a:prstGeom prst="rect">
            <a:avLst/>
          </a:prstGeom>
        </p:spPr>
      </p:pic>
      <p:sp>
        <p:nvSpPr>
          <p:cNvPr id="29" name="TextBox 33">
            <a:extLst>
              <a:ext uri="{FF2B5EF4-FFF2-40B4-BE49-F238E27FC236}">
                <a16:creationId xmlns:a16="http://schemas.microsoft.com/office/drawing/2014/main" xmlns="" id="{43D183F4-496A-46D9-95BE-88128AEDB098}"/>
              </a:ext>
            </a:extLst>
          </p:cNvPr>
          <p:cNvSpPr txBox="1"/>
          <p:nvPr/>
        </p:nvSpPr>
        <p:spPr>
          <a:xfrm>
            <a:off x="1389934" y="598283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ORACLE COMPANY</a:t>
            </a:r>
            <a:endParaRPr lang="en-PH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30" name="TextBox 34">
            <a:extLst>
              <a:ext uri="{FF2B5EF4-FFF2-40B4-BE49-F238E27FC236}">
                <a16:creationId xmlns:a16="http://schemas.microsoft.com/office/drawing/2014/main" xmlns="" id="{2EEA1A00-2EA2-4E6F-AAEF-CC5DE3C8C2D3}"/>
              </a:ext>
            </a:extLst>
          </p:cNvPr>
          <p:cNvSpPr txBox="1"/>
          <p:nvPr/>
        </p:nvSpPr>
        <p:spPr>
          <a:xfrm>
            <a:off x="1408209" y="6265330"/>
            <a:ext cx="2406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600" dirty="0" smtClean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By SRENNOU Mohamed</a:t>
            </a:r>
            <a:endParaRPr lang="en-PH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1" name="TextBox 68">
            <a:extLst>
              <a:ext uri="{FF2B5EF4-FFF2-40B4-BE49-F238E27FC236}">
                <a16:creationId xmlns:a16="http://schemas.microsoft.com/office/drawing/2014/main" xmlns="" id="{EDB2CDE6-5037-4D0B-8D07-8A1F508A5AC0}"/>
              </a:ext>
            </a:extLst>
          </p:cNvPr>
          <p:cNvSpPr txBox="1"/>
          <p:nvPr/>
        </p:nvSpPr>
        <p:spPr>
          <a:xfrm>
            <a:off x="698719" y="179547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SWOT</a:t>
            </a:r>
            <a:endParaRPr lang="en-PH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32" name="TextBox 70">
            <a:hlinkClick r:id="rId33" action="ppaction://hlinksldjump"/>
            <a:extLst>
              <a:ext uri="{FF2B5EF4-FFF2-40B4-BE49-F238E27FC236}">
                <a16:creationId xmlns:a16="http://schemas.microsoft.com/office/drawing/2014/main" xmlns="" id="{8B695859-B168-46E5-8CAD-E2BC70CEAD40}"/>
              </a:ext>
            </a:extLst>
          </p:cNvPr>
          <p:cNvSpPr txBox="1"/>
          <p:nvPr/>
        </p:nvSpPr>
        <p:spPr>
          <a:xfrm>
            <a:off x="1196953" y="2354016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STRENGTHS</a:t>
            </a:r>
            <a:endParaRPr lang="en-PH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39" name="TextBox 71">
            <a:hlinkClick r:id="rId34" action="ppaction://hlinksldjump"/>
            <a:extLst>
              <a:ext uri="{FF2B5EF4-FFF2-40B4-BE49-F238E27FC236}">
                <a16:creationId xmlns:a16="http://schemas.microsoft.com/office/drawing/2014/main" xmlns="" id="{22DA6626-D857-4F81-AA8E-4532974824D0}"/>
              </a:ext>
            </a:extLst>
          </p:cNvPr>
          <p:cNvSpPr txBox="1"/>
          <p:nvPr/>
        </p:nvSpPr>
        <p:spPr>
          <a:xfrm>
            <a:off x="1196953" y="2948866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WEAKNESSES</a:t>
            </a:r>
            <a:endParaRPr lang="en-PH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41" name="TextBox 72">
            <a:hlinkClick r:id="rId35" action="ppaction://hlinksldjump"/>
            <a:extLst>
              <a:ext uri="{FF2B5EF4-FFF2-40B4-BE49-F238E27FC236}">
                <a16:creationId xmlns:a16="http://schemas.microsoft.com/office/drawing/2014/main" xmlns="" id="{F2333B72-AC55-40C2-999D-06F50E737FBD}"/>
              </a:ext>
            </a:extLst>
          </p:cNvPr>
          <p:cNvSpPr txBox="1"/>
          <p:nvPr/>
        </p:nvSpPr>
        <p:spPr>
          <a:xfrm>
            <a:off x="1196953" y="360890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OPPORTUNITIES</a:t>
            </a:r>
            <a:endParaRPr lang="en-PH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43" name="TextBox 73">
            <a:hlinkClick r:id="rId36" action="ppaction://hlinksldjump"/>
            <a:extLst>
              <a:ext uri="{FF2B5EF4-FFF2-40B4-BE49-F238E27FC236}">
                <a16:creationId xmlns:a16="http://schemas.microsoft.com/office/drawing/2014/main" xmlns="" id="{CA9E83A2-D302-46CF-AAF6-DBB816E82E51}"/>
              </a:ext>
            </a:extLst>
          </p:cNvPr>
          <p:cNvSpPr txBox="1"/>
          <p:nvPr/>
        </p:nvSpPr>
        <p:spPr>
          <a:xfrm>
            <a:off x="1196953" y="426894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THREATS</a:t>
            </a:r>
            <a:endParaRPr lang="en-PH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34" name="TextBox 25">
            <a:hlinkClick r:id="rId37" action="ppaction://hlinksldjump"/>
            <a:extLst>
              <a:ext uri="{FF2B5EF4-FFF2-40B4-BE49-F238E27FC236}">
                <a16:creationId xmlns:a16="http://schemas.microsoft.com/office/drawing/2014/main" xmlns="" id="{3686914A-5692-4C6B-892A-E24A6627BA84}"/>
              </a:ext>
            </a:extLst>
          </p:cNvPr>
          <p:cNvSpPr txBox="1"/>
          <p:nvPr/>
        </p:nvSpPr>
        <p:spPr>
          <a:xfrm>
            <a:off x="698719" y="1154047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ORACLE?</a:t>
            </a:r>
            <a:endParaRPr lang="en-PH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29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xmlns="" id="{ECA353F6-C5A9-4E8A-AE4F-9D4D07BF9099}"/>
              </a:ext>
            </a:extLst>
          </p:cNvPr>
          <p:cNvSpPr/>
          <p:nvPr/>
        </p:nvSpPr>
        <p:spPr>
          <a:xfrm>
            <a:off x="0" y="5704114"/>
            <a:ext cx="12192000" cy="115388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B5C69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xmlns="" id="{F33870AB-86C1-4A68-953C-2ADAD3E97649}"/>
              </a:ext>
            </a:extLst>
          </p:cNvPr>
          <p:cNvSpPr/>
          <p:nvPr/>
        </p:nvSpPr>
        <p:spPr>
          <a:xfrm>
            <a:off x="720822" y="5946100"/>
            <a:ext cx="687387" cy="687387"/>
          </a:xfrm>
          <a:prstGeom prst="roundRect">
            <a:avLst/>
          </a:prstGeom>
          <a:solidFill>
            <a:srgbClr val="B4CF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xmlns="" id="{20E7AE7E-4779-4951-8A5F-7DB24BDA4F8F}"/>
              </a:ext>
            </a:extLst>
          </p:cNvPr>
          <p:cNvSpPr/>
          <p:nvPr/>
        </p:nvSpPr>
        <p:spPr>
          <a:xfrm>
            <a:off x="6882215" y="232229"/>
            <a:ext cx="4059117" cy="383045"/>
          </a:xfrm>
          <a:prstGeom prst="roundRect">
            <a:avLst>
              <a:gd name="adj" fmla="val 50000"/>
            </a:avLst>
          </a:prstGeom>
          <a:solidFill>
            <a:srgbClr val="3B5C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46" name="Graphic 45" descr="Magnifying glass with solid fill">
            <a:extLst>
              <a:ext uri="{FF2B5EF4-FFF2-40B4-BE49-F238E27FC236}">
                <a16:creationId xmlns:a16="http://schemas.microsoft.com/office/drawing/2014/main" xmlns="" id="{5ED64855-8755-442F-A957-29C7FDF798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457543" y="232229"/>
            <a:ext cx="346398" cy="34639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A6763809-95EF-479F-BACE-9783F2783E33}"/>
              </a:ext>
            </a:extLst>
          </p:cNvPr>
          <p:cNvSpPr txBox="1"/>
          <p:nvPr/>
        </p:nvSpPr>
        <p:spPr>
          <a:xfrm>
            <a:off x="3759198" y="936337"/>
            <a:ext cx="7663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4800" dirty="0" smtClean="0">
                <a:solidFill>
                  <a:srgbClr val="B4CFB0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EXPANDING</a:t>
            </a:r>
            <a:endParaRPr lang="en-PH" sz="4800" dirty="0">
              <a:solidFill>
                <a:srgbClr val="B4CFB0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xmlns="" id="{2453AED1-5C48-4263-B0E1-219F0E785779}"/>
              </a:ext>
            </a:extLst>
          </p:cNvPr>
          <p:cNvSpPr/>
          <p:nvPr/>
        </p:nvSpPr>
        <p:spPr>
          <a:xfrm>
            <a:off x="-1" y="232229"/>
            <a:ext cx="3280229" cy="5123542"/>
          </a:xfrm>
          <a:custGeom>
            <a:avLst/>
            <a:gdLst>
              <a:gd name="connsiteX0" fmla="*/ 93876 w 3280229"/>
              <a:gd name="connsiteY0" fmla="*/ 0 h 5123542"/>
              <a:gd name="connsiteX1" fmla="*/ 2779953 w 3280229"/>
              <a:gd name="connsiteY1" fmla="*/ 0 h 5123542"/>
              <a:gd name="connsiteX2" fmla="*/ 3280229 w 3280229"/>
              <a:gd name="connsiteY2" fmla="*/ 500276 h 5123542"/>
              <a:gd name="connsiteX3" fmla="*/ 3280229 w 3280229"/>
              <a:gd name="connsiteY3" fmla="*/ 4623266 h 5123542"/>
              <a:gd name="connsiteX4" fmla="*/ 2779953 w 3280229"/>
              <a:gd name="connsiteY4" fmla="*/ 5123542 h 5123542"/>
              <a:gd name="connsiteX5" fmla="*/ 93876 w 3280229"/>
              <a:gd name="connsiteY5" fmla="*/ 5123542 h 5123542"/>
              <a:gd name="connsiteX6" fmla="*/ 0 w 3280229"/>
              <a:gd name="connsiteY6" fmla="*/ 5114079 h 5123542"/>
              <a:gd name="connsiteX7" fmla="*/ 0 w 3280229"/>
              <a:gd name="connsiteY7" fmla="*/ 9464 h 5123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80229" h="5123542">
                <a:moveTo>
                  <a:pt x="93876" y="0"/>
                </a:moveTo>
                <a:lnTo>
                  <a:pt x="2779953" y="0"/>
                </a:lnTo>
                <a:cubicBezTo>
                  <a:pt x="3056248" y="0"/>
                  <a:pt x="3280229" y="223981"/>
                  <a:pt x="3280229" y="500276"/>
                </a:cubicBezTo>
                <a:lnTo>
                  <a:pt x="3280229" y="4623266"/>
                </a:lnTo>
                <a:cubicBezTo>
                  <a:pt x="3280229" y="4899561"/>
                  <a:pt x="3056248" y="5123542"/>
                  <a:pt x="2779953" y="5123542"/>
                </a:cubicBezTo>
                <a:lnTo>
                  <a:pt x="93876" y="5123542"/>
                </a:lnTo>
                <a:lnTo>
                  <a:pt x="0" y="5114079"/>
                </a:lnTo>
                <a:lnTo>
                  <a:pt x="0" y="9464"/>
                </a:lnTo>
                <a:close/>
              </a:path>
            </a:pathLst>
          </a:custGeom>
          <a:solidFill>
            <a:srgbClr val="3B5C6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pic>
        <p:nvPicPr>
          <p:cNvPr id="51" name="Graphic 50" descr="Badge 1 with solid fill">
            <a:extLst>
              <a:ext uri="{FF2B5EF4-FFF2-40B4-BE49-F238E27FC236}">
                <a16:creationId xmlns:a16="http://schemas.microsoft.com/office/drawing/2014/main" xmlns="" id="{384A1F6E-5785-408D-A264-736D92AF5C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48255" y="2222317"/>
            <a:ext cx="570800" cy="570800"/>
          </a:xfrm>
          <a:prstGeom prst="rect">
            <a:avLst/>
          </a:prstGeom>
        </p:spPr>
      </p:pic>
      <p:pic>
        <p:nvPicPr>
          <p:cNvPr id="52" name="Graphic 51" descr="Badge with solid fill">
            <a:extLst>
              <a:ext uri="{FF2B5EF4-FFF2-40B4-BE49-F238E27FC236}">
                <a16:creationId xmlns:a16="http://schemas.microsoft.com/office/drawing/2014/main" xmlns="" id="{70060C7B-88C0-4047-BF7B-42D93861109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653143" y="2850086"/>
            <a:ext cx="570800" cy="570800"/>
          </a:xfrm>
          <a:prstGeom prst="rect">
            <a:avLst/>
          </a:prstGeom>
        </p:spPr>
      </p:pic>
      <p:pic>
        <p:nvPicPr>
          <p:cNvPr id="53" name="Graphic 52" descr="Badge 3 with solid fill">
            <a:extLst>
              <a:ext uri="{FF2B5EF4-FFF2-40B4-BE49-F238E27FC236}">
                <a16:creationId xmlns:a16="http://schemas.microsoft.com/office/drawing/2014/main" xmlns="" id="{C282CA9E-876E-41C2-BB45-9C5A5D95AA0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648255" y="3492369"/>
            <a:ext cx="570800" cy="570800"/>
          </a:xfrm>
          <a:prstGeom prst="rect">
            <a:avLst/>
          </a:prstGeom>
        </p:spPr>
      </p:pic>
      <p:pic>
        <p:nvPicPr>
          <p:cNvPr id="54" name="Graphic 53" descr="Badge 4 with solid fill">
            <a:extLst>
              <a:ext uri="{FF2B5EF4-FFF2-40B4-BE49-F238E27FC236}">
                <a16:creationId xmlns:a16="http://schemas.microsoft.com/office/drawing/2014/main" xmlns="" id="{EEC3271B-8282-4088-B7CD-951092133B5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648255" y="4134652"/>
            <a:ext cx="570800" cy="570800"/>
          </a:xfrm>
          <a:prstGeom prst="rect">
            <a:avLst/>
          </a:prstGeom>
        </p:spPr>
      </p:pic>
      <p:pic>
        <p:nvPicPr>
          <p:cNvPr id="55" name="Graphic 54" descr="User with solid fill">
            <a:extLst>
              <a:ext uri="{FF2B5EF4-FFF2-40B4-BE49-F238E27FC236}">
                <a16:creationId xmlns:a16="http://schemas.microsoft.com/office/drawing/2014/main" xmlns="" id="{032CBF47-ECBC-449B-AEA2-5E134E17BE5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150022" y="989864"/>
            <a:ext cx="570800" cy="570800"/>
          </a:xfrm>
          <a:prstGeom prst="rect">
            <a:avLst/>
          </a:prstGeom>
        </p:spPr>
      </p:pic>
      <p:pic>
        <p:nvPicPr>
          <p:cNvPr id="56" name="Graphic 55" descr="House with solid fill">
            <a:extLst>
              <a:ext uri="{FF2B5EF4-FFF2-40B4-BE49-F238E27FC236}">
                <a16:creationId xmlns:a16="http://schemas.microsoft.com/office/drawing/2014/main" xmlns="" id="{83337039-8BF4-490C-B934-205AC6CF41E7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50025" y="320717"/>
            <a:ext cx="570800" cy="570800"/>
          </a:xfrm>
          <a:prstGeom prst="rect">
            <a:avLst/>
          </a:prstGeom>
        </p:spPr>
      </p:pic>
      <p:pic>
        <p:nvPicPr>
          <p:cNvPr id="57" name="Graphic 56" descr="Record with solid fill">
            <a:extLst>
              <a:ext uri="{FF2B5EF4-FFF2-40B4-BE49-F238E27FC236}">
                <a16:creationId xmlns:a16="http://schemas.microsoft.com/office/drawing/2014/main" xmlns="" id="{707EE448-4A93-47FD-A765-C2DBAA522D70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150022" y="1659011"/>
            <a:ext cx="570800" cy="570800"/>
          </a:xfrm>
          <a:prstGeom prst="rect">
            <a:avLst/>
          </a:prstGeom>
        </p:spPr>
      </p:pic>
      <p:pic>
        <p:nvPicPr>
          <p:cNvPr id="58" name="Graphic 57" descr="Exit with solid fill">
            <a:extLst>
              <a:ext uri="{FF2B5EF4-FFF2-40B4-BE49-F238E27FC236}">
                <a16:creationId xmlns:a16="http://schemas.microsoft.com/office/drawing/2014/main" xmlns="" id="{5EE2C9AF-3974-4CF6-A1A1-050211B7CD23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150022" y="4652276"/>
            <a:ext cx="570800" cy="570800"/>
          </a:xfrm>
          <a:prstGeom prst="rect">
            <a:avLst/>
          </a:prstGeom>
        </p:spPr>
      </p:pic>
      <p:sp>
        <p:nvSpPr>
          <p:cNvPr id="59" name="TextBox 58">
            <a:hlinkClick r:id="rId20" action="ppaction://hlinksldjump"/>
            <a:extLst>
              <a:ext uri="{FF2B5EF4-FFF2-40B4-BE49-F238E27FC236}">
                <a16:creationId xmlns:a16="http://schemas.microsoft.com/office/drawing/2014/main" xmlns="" id="{237D5097-E784-4A70-AF02-EE386D46FA48}"/>
              </a:ext>
            </a:extLst>
          </p:cNvPr>
          <p:cNvSpPr txBox="1"/>
          <p:nvPr/>
        </p:nvSpPr>
        <p:spPr>
          <a:xfrm>
            <a:off x="698719" y="508472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HOME</a:t>
            </a:r>
          </a:p>
        </p:txBody>
      </p:sp>
      <p:sp>
        <p:nvSpPr>
          <p:cNvPr id="62" name="TextBox 61">
            <a:hlinkClick r:id="rId21" action="ppaction://hlinksldjump"/>
            <a:extLst>
              <a:ext uri="{FF2B5EF4-FFF2-40B4-BE49-F238E27FC236}">
                <a16:creationId xmlns:a16="http://schemas.microsoft.com/office/drawing/2014/main" xmlns="" id="{D680925B-C7BC-4AE9-BDF2-BA85EAD22C81}"/>
              </a:ext>
            </a:extLst>
          </p:cNvPr>
          <p:cNvSpPr txBox="1"/>
          <p:nvPr/>
        </p:nvSpPr>
        <p:spPr>
          <a:xfrm>
            <a:off x="698719" y="482592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EXIT</a:t>
            </a:r>
          </a:p>
        </p:txBody>
      </p:sp>
      <p:pic>
        <p:nvPicPr>
          <p:cNvPr id="67" name="Graphic 66" descr="Play with solid fill">
            <a:extLst>
              <a:ext uri="{FF2B5EF4-FFF2-40B4-BE49-F238E27FC236}">
                <a16:creationId xmlns:a16="http://schemas.microsoft.com/office/drawing/2014/main" xmlns="" id="{B8C72E93-CDD5-4DC9-9735-56632F8B4952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8"/>
              </a:ext>
            </a:extLst>
          </a:blip>
          <a:stretch>
            <a:fillRect/>
          </a:stretch>
        </p:blipFill>
        <p:spPr>
          <a:xfrm>
            <a:off x="8016256" y="5901096"/>
            <a:ext cx="499889" cy="499889"/>
          </a:xfrm>
          <a:prstGeom prst="rect">
            <a:avLst/>
          </a:prstGeom>
        </p:spPr>
      </p:pic>
      <p:pic>
        <p:nvPicPr>
          <p:cNvPr id="68" name="Graphic 67" descr="Beginning with solid fill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xmlns="" id="{663247B1-D190-410C-AABD-91F3D586CF15}"/>
              </a:ext>
            </a:extLst>
          </p:cNvPr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0"/>
              </a:ext>
            </a:extLst>
          </a:blip>
          <a:stretch>
            <a:fillRect/>
          </a:stretch>
        </p:blipFill>
        <p:spPr>
          <a:xfrm>
            <a:off x="6300215" y="5901096"/>
            <a:ext cx="499889" cy="499889"/>
          </a:xfrm>
          <a:prstGeom prst="rect">
            <a:avLst/>
          </a:prstGeom>
        </p:spPr>
      </p:pic>
      <p:pic>
        <p:nvPicPr>
          <p:cNvPr id="69" name="Graphic 68" descr="End with solid fill">
            <a:hlinkClick r:id="" action="ppaction://hlinkshowjump?jump=nextslide"/>
            <a:extLst>
              <a:ext uri="{FF2B5EF4-FFF2-40B4-BE49-F238E27FC236}">
                <a16:creationId xmlns:a16="http://schemas.microsoft.com/office/drawing/2014/main" xmlns="" id="{3C8691F7-C8C0-41DE-B034-366ABCF6A649}"/>
              </a:ext>
            </a:extLst>
          </p:cNvPr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2"/>
              </a:ext>
            </a:extLst>
          </a:blip>
          <a:stretch>
            <a:fillRect/>
          </a:stretch>
        </p:blipFill>
        <p:spPr>
          <a:xfrm>
            <a:off x="9854183" y="5901096"/>
            <a:ext cx="499889" cy="499889"/>
          </a:xfrm>
          <a:prstGeom prst="rect">
            <a:avLst/>
          </a:prstGeom>
        </p:spPr>
      </p:pic>
      <p:sp>
        <p:nvSpPr>
          <p:cNvPr id="41" name="TextBox 33">
            <a:extLst>
              <a:ext uri="{FF2B5EF4-FFF2-40B4-BE49-F238E27FC236}">
                <a16:creationId xmlns:a16="http://schemas.microsoft.com/office/drawing/2014/main" xmlns="" id="{43D183F4-496A-46D9-95BE-88128AEDB098}"/>
              </a:ext>
            </a:extLst>
          </p:cNvPr>
          <p:cNvSpPr txBox="1"/>
          <p:nvPr/>
        </p:nvSpPr>
        <p:spPr>
          <a:xfrm>
            <a:off x="1389934" y="598283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ORACLE COMPANY</a:t>
            </a:r>
            <a:endParaRPr lang="en-PH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43" name="TextBox 34">
            <a:extLst>
              <a:ext uri="{FF2B5EF4-FFF2-40B4-BE49-F238E27FC236}">
                <a16:creationId xmlns:a16="http://schemas.microsoft.com/office/drawing/2014/main" xmlns="" id="{2EEA1A00-2EA2-4E6F-AAEF-CC5DE3C8C2D3}"/>
              </a:ext>
            </a:extLst>
          </p:cNvPr>
          <p:cNvSpPr txBox="1"/>
          <p:nvPr/>
        </p:nvSpPr>
        <p:spPr>
          <a:xfrm>
            <a:off x="1408209" y="6265330"/>
            <a:ext cx="2406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600" dirty="0" smtClean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By SRENNOU Mohamed</a:t>
            </a:r>
            <a:endParaRPr lang="en-PH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0" name="TextBox 68">
            <a:extLst>
              <a:ext uri="{FF2B5EF4-FFF2-40B4-BE49-F238E27FC236}">
                <a16:creationId xmlns:a16="http://schemas.microsoft.com/office/drawing/2014/main" xmlns="" id="{EDB2CDE6-5037-4D0B-8D07-8A1F508A5AC0}"/>
              </a:ext>
            </a:extLst>
          </p:cNvPr>
          <p:cNvSpPr txBox="1"/>
          <p:nvPr/>
        </p:nvSpPr>
        <p:spPr>
          <a:xfrm>
            <a:off x="698719" y="179547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SWOT</a:t>
            </a:r>
            <a:endParaRPr lang="en-PH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71" name="TextBox 70">
            <a:hlinkClick r:id="rId33" action="ppaction://hlinksldjump"/>
            <a:extLst>
              <a:ext uri="{FF2B5EF4-FFF2-40B4-BE49-F238E27FC236}">
                <a16:creationId xmlns:a16="http://schemas.microsoft.com/office/drawing/2014/main" xmlns="" id="{8B695859-B168-46E5-8CAD-E2BC70CEAD40}"/>
              </a:ext>
            </a:extLst>
          </p:cNvPr>
          <p:cNvSpPr txBox="1"/>
          <p:nvPr/>
        </p:nvSpPr>
        <p:spPr>
          <a:xfrm>
            <a:off x="1196953" y="2354016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STRENGTHS</a:t>
            </a:r>
            <a:endParaRPr lang="en-PH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72" name="TextBox 71">
            <a:hlinkClick r:id="rId34" action="ppaction://hlinksldjump"/>
            <a:extLst>
              <a:ext uri="{FF2B5EF4-FFF2-40B4-BE49-F238E27FC236}">
                <a16:creationId xmlns:a16="http://schemas.microsoft.com/office/drawing/2014/main" xmlns="" id="{22DA6626-D857-4F81-AA8E-4532974824D0}"/>
              </a:ext>
            </a:extLst>
          </p:cNvPr>
          <p:cNvSpPr txBox="1"/>
          <p:nvPr/>
        </p:nvSpPr>
        <p:spPr>
          <a:xfrm>
            <a:off x="1196953" y="2948866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WEAKNESSES</a:t>
            </a:r>
            <a:endParaRPr lang="en-PH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73" name="TextBox 72">
            <a:hlinkClick r:id="rId35" action="ppaction://hlinksldjump"/>
            <a:extLst>
              <a:ext uri="{FF2B5EF4-FFF2-40B4-BE49-F238E27FC236}">
                <a16:creationId xmlns:a16="http://schemas.microsoft.com/office/drawing/2014/main" xmlns="" id="{F2333B72-AC55-40C2-999D-06F50E737FBD}"/>
              </a:ext>
            </a:extLst>
          </p:cNvPr>
          <p:cNvSpPr txBox="1"/>
          <p:nvPr/>
        </p:nvSpPr>
        <p:spPr>
          <a:xfrm>
            <a:off x="1196953" y="360890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OPPORTUNITIES</a:t>
            </a:r>
            <a:endParaRPr lang="en-PH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74" name="TextBox 73">
            <a:hlinkClick r:id="rId36" action="ppaction://hlinksldjump"/>
            <a:extLst>
              <a:ext uri="{FF2B5EF4-FFF2-40B4-BE49-F238E27FC236}">
                <a16:creationId xmlns:a16="http://schemas.microsoft.com/office/drawing/2014/main" xmlns="" id="{CA9E83A2-D302-46CF-AAF6-DBB816E82E51}"/>
              </a:ext>
            </a:extLst>
          </p:cNvPr>
          <p:cNvSpPr txBox="1"/>
          <p:nvPr/>
        </p:nvSpPr>
        <p:spPr>
          <a:xfrm>
            <a:off x="1196953" y="426894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THREATS</a:t>
            </a:r>
            <a:endParaRPr lang="en-PH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95387" y="2609572"/>
            <a:ext cx="63459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Full hardware market is there to be tapped for Oracle through geographic expansion and acquisitions</a:t>
            </a:r>
          </a:p>
        </p:txBody>
      </p:sp>
      <p:sp>
        <p:nvSpPr>
          <p:cNvPr id="30" name="TextBox 25">
            <a:hlinkClick r:id="rId37" action="ppaction://hlinksldjump"/>
            <a:extLst>
              <a:ext uri="{FF2B5EF4-FFF2-40B4-BE49-F238E27FC236}">
                <a16:creationId xmlns:a16="http://schemas.microsoft.com/office/drawing/2014/main" xmlns="" id="{3686914A-5692-4C6B-892A-E24A6627BA84}"/>
              </a:ext>
            </a:extLst>
          </p:cNvPr>
          <p:cNvSpPr txBox="1"/>
          <p:nvPr/>
        </p:nvSpPr>
        <p:spPr>
          <a:xfrm>
            <a:off x="698719" y="1154047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ORACLE?</a:t>
            </a:r>
            <a:endParaRPr lang="en-PH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7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432</Words>
  <Application>Microsoft Office PowerPoint</Application>
  <PresentationFormat>Grand écran</PresentationFormat>
  <Paragraphs>195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Poppins</vt:lpstr>
      <vt:lpstr>Poppins ExtraBold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Noah Arceo</dc:creator>
  <cp:lastModifiedBy>mbs1204@outlook.com</cp:lastModifiedBy>
  <cp:revision>23</cp:revision>
  <dcterms:created xsi:type="dcterms:W3CDTF">2022-02-23T04:33:29Z</dcterms:created>
  <dcterms:modified xsi:type="dcterms:W3CDTF">2022-04-06T07:25:28Z</dcterms:modified>
</cp:coreProperties>
</file>