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2" autoAdjust="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664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0378"/>
            <a:ext cx="3457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7646828" y="2126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Open Data </a:t>
            </a:r>
            <a:r>
              <a:rPr lang="de-DE" dirty="0" err="1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20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25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0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0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3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92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0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5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1"/>
          <a:stretch/>
        </p:blipFill>
        <p:spPr bwMode="auto">
          <a:xfrm>
            <a:off x="4590074" y="44625"/>
            <a:ext cx="4553926" cy="182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2" t="43934" r="24983" b="1"/>
          <a:stretch/>
        </p:blipFill>
        <p:spPr bwMode="auto">
          <a:xfrm>
            <a:off x="0" y="52812"/>
            <a:ext cx="4590074" cy="181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r="62480" b="84881"/>
          <a:stretch/>
        </p:blipFill>
        <p:spPr bwMode="auto">
          <a:xfrm>
            <a:off x="-24811" y="0"/>
            <a:ext cx="2611120" cy="36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190B-C4F8-4819-B77D-514F5A77B20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0B41-EF5A-4CE3-9191-6ADF1BF6F39E}" type="slidenum">
              <a:rPr lang="en-GB" smtClean="0"/>
              <a:t>‹Nr.›</a:t>
            </a:fld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017"/>
            <a:ext cx="3578096" cy="32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21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Geonobles I&amp;II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City </a:t>
            </a:r>
            <a:r>
              <a:rPr lang="de-DE" dirty="0" err="1" smtClean="0">
                <a:solidFill>
                  <a:schemeClr val="tx1"/>
                </a:solidFill>
              </a:rPr>
              <a:t>bikes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Cyclist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counts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weather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data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Data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6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Geonobles I&amp;II</vt:lpstr>
      <vt:lpstr>Our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Geonobles I&amp;II</dc:title>
  <dc:creator>soener</dc:creator>
  <cp:lastModifiedBy>soener</cp:lastModifiedBy>
  <cp:revision>6</cp:revision>
  <dcterms:created xsi:type="dcterms:W3CDTF">2020-04-01T12:34:47Z</dcterms:created>
  <dcterms:modified xsi:type="dcterms:W3CDTF">2020-04-01T13:57:01Z</dcterms:modified>
</cp:coreProperties>
</file>