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90A"/>
    <a:srgbClr val="55A630"/>
    <a:srgbClr val="FFCA3A"/>
    <a:srgbClr val="FFF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E0303-D168-4728-9263-9ABD365C3C79}" v="1716" dt="2025-07-13T06:42:35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outlineViewPr>
    <p:cViewPr>
      <p:scale>
        <a:sx n="33" d="100"/>
        <a:sy n="33" d="100"/>
      </p:scale>
      <p:origin x="0" y="-4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9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stha Chakraborty" userId="62120cbde38ba784" providerId="LiveId" clId="{A41E0303-D168-4728-9263-9ABD365C3C79}"/>
    <pc:docChg chg="undo custSel addSld delSld modSld modMainMaster">
      <pc:chgData name="Srestha Chakraborty" userId="62120cbde38ba784" providerId="LiveId" clId="{A41E0303-D168-4728-9263-9ABD365C3C79}" dt="2025-07-13T06:43:55.915" v="7442" actId="20577"/>
      <pc:docMkLst>
        <pc:docMk/>
      </pc:docMkLst>
      <pc:sldChg chg="addSp delSp modSp mod setBg modClrScheme chgLayout">
        <pc:chgData name="Srestha Chakraborty" userId="62120cbde38ba784" providerId="LiveId" clId="{A41E0303-D168-4728-9263-9ABD365C3C79}" dt="2025-06-25T15:59:37.053" v="5535"/>
        <pc:sldMkLst>
          <pc:docMk/>
          <pc:sldMk cId="147632456" sldId="256"/>
        </pc:sldMkLst>
        <pc:spChg chg="add mod ord">
          <ac:chgData name="Srestha Chakraborty" userId="62120cbde38ba784" providerId="LiveId" clId="{A41E0303-D168-4728-9263-9ABD365C3C79}" dt="2025-06-25T15:54:15.042" v="5230" actId="2711"/>
          <ac:spMkLst>
            <pc:docMk/>
            <pc:sldMk cId="147632456" sldId="256"/>
            <ac:spMk id="19" creationId="{031A79F6-522E-AF81-F1D2-8046B415174B}"/>
          </ac:spMkLst>
        </pc:spChg>
        <pc:spChg chg="add mod ord">
          <ac:chgData name="Srestha Chakraborty" userId="62120cbde38ba784" providerId="LiveId" clId="{A41E0303-D168-4728-9263-9ABD365C3C79}" dt="2025-06-25T15:54:22.534" v="5231" actId="2711"/>
          <ac:spMkLst>
            <pc:docMk/>
            <pc:sldMk cId="147632456" sldId="256"/>
            <ac:spMk id="20" creationId="{14D7B14F-B4CC-C479-E21D-2F847E2D49E8}"/>
          </ac:spMkLst>
        </pc:spChg>
      </pc:sldChg>
      <pc:sldChg chg="addSp delSp modSp mod setBg modClrScheme chgLayout">
        <pc:chgData name="Srestha Chakraborty" userId="62120cbde38ba784" providerId="LiveId" clId="{A41E0303-D168-4728-9263-9ABD365C3C79}" dt="2025-07-05T08:51:08.339" v="7097"/>
        <pc:sldMkLst>
          <pc:docMk/>
          <pc:sldMk cId="3236949644" sldId="257"/>
        </pc:sldMkLst>
        <pc:spChg chg="mod ord">
          <ac:chgData name="Srestha Chakraborty" userId="62120cbde38ba784" providerId="LiveId" clId="{A41E0303-D168-4728-9263-9ABD365C3C79}" dt="2025-07-05T08:50:55.483" v="7091" actId="207"/>
          <ac:spMkLst>
            <pc:docMk/>
            <pc:sldMk cId="3236949644" sldId="257"/>
            <ac:spMk id="3" creationId="{E5319B3B-858E-CB1E-CC21-9CE004719B08}"/>
          </ac:spMkLst>
        </pc:spChg>
        <pc:spChg chg="add mod">
          <ac:chgData name="Srestha Chakraborty" userId="62120cbde38ba784" providerId="LiveId" clId="{A41E0303-D168-4728-9263-9ABD365C3C79}" dt="2025-07-03T14:28:13.649" v="6806" actId="14100"/>
          <ac:spMkLst>
            <pc:docMk/>
            <pc:sldMk cId="3236949644" sldId="257"/>
            <ac:spMk id="8" creationId="{C7E5E0A4-2EE3-7CA0-CD12-EE9E56346857}"/>
          </ac:spMkLst>
        </pc:spChg>
      </pc:sldChg>
      <pc:sldChg chg="addSp delSp modSp mod setBg modClrScheme chgLayout">
        <pc:chgData name="Srestha Chakraborty" userId="62120cbde38ba784" providerId="LiveId" clId="{A41E0303-D168-4728-9263-9ABD365C3C79}" dt="2025-07-08T08:52:43.745" v="7133" actId="20577"/>
        <pc:sldMkLst>
          <pc:docMk/>
          <pc:sldMk cId="1384386278" sldId="258"/>
        </pc:sldMkLst>
        <pc:spChg chg="mod ord">
          <ac:chgData name="Srestha Chakraborty" userId="62120cbde38ba784" providerId="LiveId" clId="{A41E0303-D168-4728-9263-9ABD365C3C79}" dt="2025-07-03T14:19:10.951" v="6715" actId="113"/>
          <ac:spMkLst>
            <pc:docMk/>
            <pc:sldMk cId="1384386278" sldId="258"/>
            <ac:spMk id="2" creationId="{5A94A811-D4CD-ED34-0D77-98B9970BCEF9}"/>
          </ac:spMkLst>
        </pc:spChg>
        <pc:spChg chg="mod ord">
          <ac:chgData name="Srestha Chakraborty" userId="62120cbde38ba784" providerId="LiveId" clId="{A41E0303-D168-4728-9263-9ABD365C3C79}" dt="2025-07-08T08:52:43.745" v="7133" actId="20577"/>
          <ac:spMkLst>
            <pc:docMk/>
            <pc:sldMk cId="1384386278" sldId="258"/>
            <ac:spMk id="3" creationId="{6E6D8F84-EDCA-3CA4-5969-151BD2A05B37}"/>
          </ac:spMkLst>
        </pc:spChg>
        <pc:spChg chg="add mod">
          <ac:chgData name="Srestha Chakraborty" userId="62120cbde38ba784" providerId="LiveId" clId="{A41E0303-D168-4728-9263-9ABD365C3C79}" dt="2025-06-25T14:44:48.267" v="4774" actId="14100"/>
          <ac:spMkLst>
            <pc:docMk/>
            <pc:sldMk cId="1384386278" sldId="258"/>
            <ac:spMk id="4" creationId="{650B908A-D4DC-4F9A-3BF4-17721F0B811A}"/>
          </ac:spMkLst>
        </pc:spChg>
      </pc:sldChg>
      <pc:sldChg chg="addSp delSp modSp new add del mod setBg modClrScheme chgLayout">
        <pc:chgData name="Srestha Chakraborty" userId="62120cbde38ba784" providerId="LiveId" clId="{A41E0303-D168-4728-9263-9ABD365C3C79}" dt="2025-07-08T18:49:28.047" v="7298" actId="2085"/>
        <pc:sldMkLst>
          <pc:docMk/>
          <pc:sldMk cId="1234509897" sldId="259"/>
        </pc:sldMkLst>
        <pc:spChg chg="mod ord">
          <ac:chgData name="Srestha Chakraborty" userId="62120cbde38ba784" providerId="LiveId" clId="{A41E0303-D168-4728-9263-9ABD365C3C79}" dt="2025-07-03T14:19:18.935" v="6717" actId="255"/>
          <ac:spMkLst>
            <pc:docMk/>
            <pc:sldMk cId="1234509897" sldId="259"/>
            <ac:spMk id="2" creationId="{9629F066-D387-C3C2-B21A-36E845340C97}"/>
          </ac:spMkLst>
        </pc:spChg>
        <pc:spChg chg="add mod ord">
          <ac:chgData name="Srestha Chakraborty" userId="62120cbde38ba784" providerId="LiveId" clId="{A41E0303-D168-4728-9263-9ABD365C3C79}" dt="2025-07-08T18:49:28.047" v="7298" actId="2085"/>
          <ac:spMkLst>
            <pc:docMk/>
            <pc:sldMk cId="1234509897" sldId="259"/>
            <ac:spMk id="8" creationId="{439AE18F-C5B5-749C-D7CD-D1E01A49855C}"/>
          </ac:spMkLst>
        </pc:spChg>
      </pc:sldChg>
      <pc:sldChg chg="addSp delSp modSp del mod">
        <pc:chgData name="Srestha Chakraborty" userId="62120cbde38ba784" providerId="LiveId" clId="{A41E0303-D168-4728-9263-9ABD365C3C79}" dt="2025-06-23T14:11:25.469" v="181" actId="2696"/>
        <pc:sldMkLst>
          <pc:docMk/>
          <pc:sldMk cId="3905936781" sldId="259"/>
        </pc:sldMkLst>
      </pc:sldChg>
      <pc:sldChg chg="addSp delSp modSp new del mod">
        <pc:chgData name="Srestha Chakraborty" userId="62120cbde38ba784" providerId="LiveId" clId="{A41E0303-D168-4728-9263-9ABD365C3C79}" dt="2025-06-23T15:40:07.707" v="779" actId="2696"/>
        <pc:sldMkLst>
          <pc:docMk/>
          <pc:sldMk cId="3914303166" sldId="260"/>
        </pc:sldMkLst>
      </pc:sldChg>
      <pc:sldChg chg="addSp delSp modSp new del mod setBg modClrScheme chgLayout">
        <pc:chgData name="Srestha Chakraborty" userId="62120cbde38ba784" providerId="LiveId" clId="{A41E0303-D168-4728-9263-9ABD365C3C79}" dt="2025-07-03T14:19:32.894" v="6718" actId="2696"/>
        <pc:sldMkLst>
          <pc:docMk/>
          <pc:sldMk cId="2845924936" sldId="261"/>
        </pc:sldMkLst>
      </pc:sldChg>
      <pc:sldChg chg="addSp delSp modSp new del mod chgLayout">
        <pc:chgData name="Srestha Chakraborty" userId="62120cbde38ba784" providerId="LiveId" clId="{A41E0303-D168-4728-9263-9ABD365C3C79}" dt="2025-06-23T19:26:16.144" v="1216" actId="2696"/>
        <pc:sldMkLst>
          <pc:docMk/>
          <pc:sldMk cId="2704131106" sldId="262"/>
        </pc:sldMkLst>
      </pc:sldChg>
      <pc:sldChg chg="addSp delSp modSp new mod setBg">
        <pc:chgData name="Srestha Chakraborty" userId="62120cbde38ba784" providerId="LiveId" clId="{A41E0303-D168-4728-9263-9ABD365C3C79}" dt="2025-07-12T09:27:52.460" v="7338" actId="113"/>
        <pc:sldMkLst>
          <pc:docMk/>
          <pc:sldMk cId="2064758707" sldId="263"/>
        </pc:sldMkLst>
        <pc:spChg chg="add mod">
          <ac:chgData name="Srestha Chakraborty" userId="62120cbde38ba784" providerId="LiveId" clId="{A41E0303-D168-4728-9263-9ABD365C3C79}" dt="2025-07-12T09:27:52.460" v="7338" actId="113"/>
          <ac:spMkLst>
            <pc:docMk/>
            <pc:sldMk cId="2064758707" sldId="263"/>
            <ac:spMk id="16" creationId="{B649B02F-0B79-AC24-4960-C4C55B8F7547}"/>
          </ac:spMkLst>
        </pc:spChg>
        <pc:spChg chg="add mod">
          <ac:chgData name="Srestha Chakraborty" userId="62120cbde38ba784" providerId="LiveId" clId="{A41E0303-D168-4728-9263-9ABD365C3C79}" dt="2025-07-12T09:27:10.184" v="7328" actId="14100"/>
          <ac:spMkLst>
            <pc:docMk/>
            <pc:sldMk cId="2064758707" sldId="263"/>
            <ac:spMk id="18" creationId="{E554477E-2CB4-EB83-724D-922D20BE9810}"/>
          </ac:spMkLst>
        </pc:spChg>
        <pc:graphicFrameChg chg="add mod">
          <ac:chgData name="Srestha Chakraborty" userId="62120cbde38ba784" providerId="LiveId" clId="{A41E0303-D168-4728-9263-9ABD365C3C79}" dt="2025-06-24T15:11:51.344" v="2174" actId="1076"/>
          <ac:graphicFrameMkLst>
            <pc:docMk/>
            <pc:sldMk cId="2064758707" sldId="263"/>
            <ac:graphicFrameMk id="6" creationId="{03F0CD58-529F-F7E0-61E1-0433AFFD65C9}"/>
          </ac:graphicFrameMkLst>
        </pc:graphicFrameChg>
        <pc:graphicFrameChg chg="add mod">
          <ac:chgData name="Srestha Chakraborty" userId="62120cbde38ba784" providerId="LiveId" clId="{A41E0303-D168-4728-9263-9ABD365C3C79}" dt="2025-07-12T09:27:21.252" v="7330" actId="1076"/>
          <ac:graphicFrameMkLst>
            <pc:docMk/>
            <pc:sldMk cId="2064758707" sldId="263"/>
            <ac:graphicFrameMk id="21" creationId="{075A5570-9303-ECF1-22FD-D4BF69333D75}"/>
          </ac:graphicFrameMkLst>
        </pc:graphicFrameChg>
        <pc:picChg chg="add mod">
          <ac:chgData name="Srestha Chakraborty" userId="62120cbde38ba784" providerId="LiveId" clId="{A41E0303-D168-4728-9263-9ABD365C3C79}" dt="2025-07-12T09:27:13.697" v="7329" actId="1076"/>
          <ac:picMkLst>
            <pc:docMk/>
            <pc:sldMk cId="2064758707" sldId="263"/>
            <ac:picMk id="20" creationId="{F624A6A8-AF5F-B1B4-ED3F-E58C3F7E58BF}"/>
          </ac:picMkLst>
        </pc:picChg>
      </pc:sldChg>
      <pc:sldChg chg="addSp delSp modSp add mod setBg">
        <pc:chgData name="Srestha Chakraborty" userId="62120cbde38ba784" providerId="LiveId" clId="{A41E0303-D168-4728-9263-9ABD365C3C79}" dt="2025-07-12T09:27:45.561" v="7337" actId="20577"/>
        <pc:sldMkLst>
          <pc:docMk/>
          <pc:sldMk cId="372379827" sldId="264"/>
        </pc:sldMkLst>
        <pc:spChg chg="mod">
          <ac:chgData name="Srestha Chakraborty" userId="62120cbde38ba784" providerId="LiveId" clId="{A41E0303-D168-4728-9263-9ABD365C3C79}" dt="2025-07-12T09:27:45.561" v="7337" actId="20577"/>
          <ac:spMkLst>
            <pc:docMk/>
            <pc:sldMk cId="372379827" sldId="264"/>
            <ac:spMk id="2" creationId="{D4A53BCD-CC5C-4B73-258F-D8480B099DE9}"/>
          </ac:spMkLst>
        </pc:spChg>
        <pc:spChg chg="mod">
          <ac:chgData name="Srestha Chakraborty" userId="62120cbde38ba784" providerId="LiveId" clId="{A41E0303-D168-4728-9263-9ABD365C3C79}" dt="2025-07-12T08:32:19.658" v="7308" actId="6549"/>
          <ac:spMkLst>
            <pc:docMk/>
            <pc:sldMk cId="372379827" sldId="264"/>
            <ac:spMk id="3" creationId="{1CA89833-78BA-A111-E7B9-66B7C9D71987}"/>
          </ac:spMkLst>
        </pc:spChg>
        <pc:graphicFrameChg chg="add del mod">
          <ac:chgData name="Srestha Chakraborty" userId="62120cbde38ba784" providerId="LiveId" clId="{A41E0303-D168-4728-9263-9ABD365C3C79}" dt="2025-07-12T08:32:07.900" v="7307" actId="1076"/>
          <ac:graphicFrameMkLst>
            <pc:docMk/>
            <pc:sldMk cId="372379827" sldId="264"/>
            <ac:graphicFrameMk id="4" creationId="{FA879A62-88E1-BB6F-2AF0-3A42F723C2E1}"/>
          </ac:graphicFrameMkLst>
        </pc:graphicFrameChg>
        <pc:graphicFrameChg chg="mod">
          <ac:chgData name="Srestha Chakraborty" userId="62120cbde38ba784" providerId="LiveId" clId="{A41E0303-D168-4728-9263-9ABD365C3C79}" dt="2025-06-24T14:39:49.293" v="1924"/>
          <ac:graphicFrameMkLst>
            <pc:docMk/>
            <pc:sldMk cId="372379827" sldId="264"/>
            <ac:graphicFrameMk id="6" creationId="{869398D2-11A4-36A6-1AAF-268DFCCA3847}"/>
          </ac:graphicFrameMkLst>
        </pc:graphicFrameChg>
        <pc:picChg chg="add mod">
          <ac:chgData name="Srestha Chakraborty" userId="62120cbde38ba784" providerId="LiveId" clId="{A41E0303-D168-4728-9263-9ABD365C3C79}" dt="2025-07-12T08:32:02.122" v="7306" actId="1076"/>
          <ac:picMkLst>
            <pc:docMk/>
            <pc:sldMk cId="372379827" sldId="264"/>
            <ac:picMk id="8" creationId="{A76C5F9A-AAE1-071B-7014-2A7DCB1B45E4}"/>
          </ac:picMkLst>
        </pc:picChg>
      </pc:sldChg>
      <pc:sldChg chg="addSp delSp modSp new mod setBg modClrScheme chgLayout">
        <pc:chgData name="Srestha Chakraborty" userId="62120cbde38ba784" providerId="LiveId" clId="{A41E0303-D168-4728-9263-9ABD365C3C79}" dt="2025-07-12T09:29:34.817" v="7359" actId="14100"/>
        <pc:sldMkLst>
          <pc:docMk/>
          <pc:sldMk cId="2739953768" sldId="265"/>
        </pc:sldMkLst>
        <pc:spChg chg="mod ord">
          <ac:chgData name="Srestha Chakraborty" userId="62120cbde38ba784" providerId="LiveId" clId="{A41E0303-D168-4728-9263-9ABD365C3C79}" dt="2025-07-12T09:28:52.500" v="7349" actId="14100"/>
          <ac:spMkLst>
            <pc:docMk/>
            <pc:sldMk cId="2739953768" sldId="265"/>
            <ac:spMk id="2" creationId="{475DD92B-ECCB-6E3C-9468-B48F16EF08DD}"/>
          </ac:spMkLst>
        </pc:spChg>
        <pc:spChg chg="mod ord">
          <ac:chgData name="Srestha Chakraborty" userId="62120cbde38ba784" providerId="LiveId" clId="{A41E0303-D168-4728-9263-9ABD365C3C79}" dt="2025-07-12T09:28:31.371" v="7345" actId="27636"/>
          <ac:spMkLst>
            <pc:docMk/>
            <pc:sldMk cId="2739953768" sldId="265"/>
            <ac:spMk id="3" creationId="{34DA436E-6979-D905-B31B-860487912536}"/>
          </ac:spMkLst>
        </pc:spChg>
        <pc:graphicFrameChg chg="add mod">
          <ac:chgData name="Srestha Chakraborty" userId="62120cbde38ba784" providerId="LiveId" clId="{A41E0303-D168-4728-9263-9ABD365C3C79}" dt="2025-07-12T09:29:26.765" v="7358"/>
          <ac:graphicFrameMkLst>
            <pc:docMk/>
            <pc:sldMk cId="2739953768" sldId="265"/>
            <ac:graphicFrameMk id="4" creationId="{2FDDF7A6-0BDB-B949-FE62-4D9C920A1F1D}"/>
          </ac:graphicFrameMkLst>
        </pc:graphicFrameChg>
        <pc:picChg chg="add mod">
          <ac:chgData name="Srestha Chakraborty" userId="62120cbde38ba784" providerId="LiveId" clId="{A41E0303-D168-4728-9263-9ABD365C3C79}" dt="2025-07-12T09:29:34.817" v="7359" actId="14100"/>
          <ac:picMkLst>
            <pc:docMk/>
            <pc:sldMk cId="2739953768" sldId="265"/>
            <ac:picMk id="5" creationId="{2DB143CB-D068-8FE3-4956-EA9D4F04CFD3}"/>
          </ac:picMkLst>
        </pc:picChg>
      </pc:sldChg>
      <pc:sldChg chg="addSp delSp modSp new mod modClrScheme chgLayout">
        <pc:chgData name="Srestha Chakraborty" userId="62120cbde38ba784" providerId="LiveId" clId="{A41E0303-D168-4728-9263-9ABD365C3C79}" dt="2025-07-13T06:43:55.915" v="7442" actId="20577"/>
        <pc:sldMkLst>
          <pc:docMk/>
          <pc:sldMk cId="741810968" sldId="266"/>
        </pc:sldMkLst>
        <pc:spChg chg="add del mod ord">
          <ac:chgData name="Srestha Chakraborty" userId="62120cbde38ba784" providerId="LiveId" clId="{A41E0303-D168-4728-9263-9ABD365C3C79}" dt="2025-07-13T06:39:21.124" v="7401" actId="20577"/>
          <ac:spMkLst>
            <pc:docMk/>
            <pc:sldMk cId="741810968" sldId="266"/>
            <ac:spMk id="2" creationId="{37529DEC-7753-A6F2-0B61-8FAE25368DBB}"/>
          </ac:spMkLst>
        </pc:spChg>
        <pc:spChg chg="add del mod ord">
          <ac:chgData name="Srestha Chakraborty" userId="62120cbde38ba784" providerId="LiveId" clId="{A41E0303-D168-4728-9263-9ABD365C3C79}" dt="2025-07-13T06:43:55.915" v="7442" actId="20577"/>
          <ac:spMkLst>
            <pc:docMk/>
            <pc:sldMk cId="741810968" sldId="266"/>
            <ac:spMk id="3" creationId="{1915F011-CB1B-646F-280B-9BB756984CFD}"/>
          </ac:spMkLst>
        </pc:spChg>
        <pc:graphicFrameChg chg="add mod">
          <ac:chgData name="Srestha Chakraborty" userId="62120cbde38ba784" providerId="LiveId" clId="{A41E0303-D168-4728-9263-9ABD365C3C79}" dt="2025-07-13T06:43:39.719" v="7429" actId="14100"/>
          <ac:graphicFrameMkLst>
            <pc:docMk/>
            <pc:sldMk cId="741810968" sldId="266"/>
            <ac:graphicFrameMk id="4" creationId="{1617E796-B799-C4B4-D6B7-F9F2CB4AC1F3}"/>
          </ac:graphicFrameMkLst>
        </pc:graphicFrameChg>
        <pc:picChg chg="add del mod">
          <ac:chgData name="Srestha Chakraborty" userId="62120cbde38ba784" providerId="LiveId" clId="{A41E0303-D168-4728-9263-9ABD365C3C79}" dt="2025-07-13T06:42:18.017" v="7404" actId="478"/>
          <ac:picMkLst>
            <pc:docMk/>
            <pc:sldMk cId="741810968" sldId="266"/>
            <ac:picMk id="5" creationId="{80569DD2-A1CA-0C06-5650-0192454B7B6E}"/>
          </ac:picMkLst>
        </pc:picChg>
        <pc:picChg chg="add mod">
          <ac:chgData name="Srestha Chakraborty" userId="62120cbde38ba784" providerId="LiveId" clId="{A41E0303-D168-4728-9263-9ABD365C3C79}" dt="2025-07-13T06:43:44.744" v="7430" actId="14100"/>
          <ac:picMkLst>
            <pc:docMk/>
            <pc:sldMk cId="741810968" sldId="266"/>
            <ac:picMk id="7" creationId="{81F16B07-83AA-7580-2E9B-4CDBD6D327AB}"/>
          </ac:picMkLst>
        </pc:picChg>
      </pc:sldChg>
      <pc:sldChg chg="addSp delSp modSp new mod setBg">
        <pc:chgData name="Srestha Chakraborty" userId="62120cbde38ba784" providerId="LiveId" clId="{A41E0303-D168-4728-9263-9ABD365C3C79}" dt="2025-07-12T09:34:18.603" v="7394" actId="14100"/>
        <pc:sldMkLst>
          <pc:docMk/>
          <pc:sldMk cId="3230836310" sldId="267"/>
        </pc:sldMkLst>
        <pc:spChg chg="mod">
          <ac:chgData name="Srestha Chakraborty" userId="62120cbde38ba784" providerId="LiveId" clId="{A41E0303-D168-4728-9263-9ABD365C3C79}" dt="2025-07-12T09:33:46.763" v="7386" actId="20577"/>
          <ac:spMkLst>
            <pc:docMk/>
            <pc:sldMk cId="3230836310" sldId="267"/>
            <ac:spMk id="2" creationId="{BCCDDB2D-DE1C-678A-1EC7-927C4A41F092}"/>
          </ac:spMkLst>
        </pc:spChg>
        <pc:spChg chg="mod">
          <ac:chgData name="Srestha Chakraborty" userId="62120cbde38ba784" providerId="LiveId" clId="{A41E0303-D168-4728-9263-9ABD365C3C79}" dt="2025-07-12T09:34:06.411" v="7390" actId="14100"/>
          <ac:spMkLst>
            <pc:docMk/>
            <pc:sldMk cId="3230836310" sldId="267"/>
            <ac:spMk id="3" creationId="{6A8FB89F-FD95-D6B3-4D8A-19CE507249D5}"/>
          </ac:spMkLst>
        </pc:spChg>
        <pc:graphicFrameChg chg="add mod modGraphic">
          <ac:chgData name="Srestha Chakraborty" userId="62120cbde38ba784" providerId="LiveId" clId="{A41E0303-D168-4728-9263-9ABD365C3C79}" dt="2025-07-12T09:34:18.603" v="7394" actId="14100"/>
          <ac:graphicFrameMkLst>
            <pc:docMk/>
            <pc:sldMk cId="3230836310" sldId="267"/>
            <ac:graphicFrameMk id="4" creationId="{93D50854-5E44-D8F0-A594-65D29B1A2D18}"/>
          </ac:graphicFrameMkLst>
        </pc:graphicFrameChg>
        <pc:picChg chg="add mod">
          <ac:chgData name="Srestha Chakraborty" userId="62120cbde38ba784" providerId="LiveId" clId="{A41E0303-D168-4728-9263-9ABD365C3C79}" dt="2025-07-12T09:34:08.508" v="7391" actId="1076"/>
          <ac:picMkLst>
            <pc:docMk/>
            <pc:sldMk cId="3230836310" sldId="267"/>
            <ac:picMk id="5" creationId="{1193D192-1003-E015-54B6-226B5E95765A}"/>
          </ac:picMkLst>
        </pc:picChg>
      </pc:sldChg>
      <pc:sldChg chg="new del">
        <pc:chgData name="Srestha Chakraborty" userId="62120cbde38ba784" providerId="LiveId" clId="{A41E0303-D168-4728-9263-9ABD365C3C79}" dt="2025-06-24T18:52:01.685" v="4112" actId="2696"/>
        <pc:sldMkLst>
          <pc:docMk/>
          <pc:sldMk cId="1646408295" sldId="268"/>
        </pc:sldMkLst>
      </pc:sldChg>
      <pc:sldChg chg="addSp delSp modSp new mod modClrScheme chgLayout">
        <pc:chgData name="Srestha Chakraborty" userId="62120cbde38ba784" providerId="LiveId" clId="{A41E0303-D168-4728-9263-9ABD365C3C79}" dt="2025-07-08T14:36:03.675" v="7271" actId="2711"/>
        <pc:sldMkLst>
          <pc:docMk/>
          <pc:sldMk cId="2036995092" sldId="268"/>
        </pc:sldMkLst>
        <pc:spChg chg="add mod ord">
          <ac:chgData name="Srestha Chakraborty" userId="62120cbde38ba784" providerId="LiveId" clId="{A41E0303-D168-4728-9263-9ABD365C3C79}" dt="2025-07-03T14:25:57.412" v="6779" actId="113"/>
          <ac:spMkLst>
            <pc:docMk/>
            <pc:sldMk cId="2036995092" sldId="268"/>
            <ac:spMk id="4" creationId="{1559FDAA-E3F4-17D0-EB57-62516F7D5823}"/>
          </ac:spMkLst>
        </pc:spChg>
        <pc:spChg chg="add mod ord">
          <ac:chgData name="Srestha Chakraborty" userId="62120cbde38ba784" providerId="LiveId" clId="{A41E0303-D168-4728-9263-9ABD365C3C79}" dt="2025-07-08T14:36:03.675" v="7271" actId="2711"/>
          <ac:spMkLst>
            <pc:docMk/>
            <pc:sldMk cId="2036995092" sldId="268"/>
            <ac:spMk id="5" creationId="{EC3AC445-F127-2FC1-D6B7-3CD1069C1322}"/>
          </ac:spMkLst>
        </pc:spChg>
      </pc:sldChg>
      <pc:sldChg chg="addSp delSp modSp new mod">
        <pc:chgData name="Srestha Chakraborty" userId="62120cbde38ba784" providerId="LiveId" clId="{A41E0303-D168-4728-9263-9ABD365C3C79}" dt="2025-07-08T14:36:21.358" v="7272" actId="2711"/>
        <pc:sldMkLst>
          <pc:docMk/>
          <pc:sldMk cId="130598837" sldId="269"/>
        </pc:sldMkLst>
        <pc:spChg chg="mod">
          <ac:chgData name="Srestha Chakraborty" userId="62120cbde38ba784" providerId="LiveId" clId="{A41E0303-D168-4728-9263-9ABD365C3C79}" dt="2025-07-03T14:17:24.109" v="6688" actId="113"/>
          <ac:spMkLst>
            <pc:docMk/>
            <pc:sldMk cId="130598837" sldId="269"/>
            <ac:spMk id="2" creationId="{F943ACE8-7EDF-9176-A7E0-0676F335FD04}"/>
          </ac:spMkLst>
        </pc:spChg>
        <pc:spChg chg="mod">
          <ac:chgData name="Srestha Chakraborty" userId="62120cbde38ba784" providerId="LiveId" clId="{A41E0303-D168-4728-9263-9ABD365C3C79}" dt="2025-07-08T14:36:21.358" v="7272" actId="2711"/>
          <ac:spMkLst>
            <pc:docMk/>
            <pc:sldMk cId="130598837" sldId="269"/>
            <ac:spMk id="3" creationId="{4BC972C2-2601-4604-4E6D-A8C01065B3EC}"/>
          </ac:spMkLst>
        </pc:spChg>
      </pc:sldChg>
      <pc:sldChg chg="addSp delSp modSp new del mod setBg modClrScheme chgLayout">
        <pc:chgData name="Srestha Chakraborty" userId="62120cbde38ba784" providerId="LiveId" clId="{A41E0303-D168-4728-9263-9ABD365C3C79}" dt="2025-06-26T06:02:19.527" v="6117" actId="2696"/>
        <pc:sldMkLst>
          <pc:docMk/>
          <pc:sldMk cId="318567386" sldId="270"/>
        </pc:sldMkLst>
      </pc:sldChg>
      <pc:sldChg chg="addSp delSp modSp new del mod setBg">
        <pc:chgData name="Srestha Chakraborty" userId="62120cbde38ba784" providerId="LiveId" clId="{A41E0303-D168-4728-9263-9ABD365C3C79}" dt="2025-07-04T19:30:09.978" v="6892" actId="2696"/>
        <pc:sldMkLst>
          <pc:docMk/>
          <pc:sldMk cId="2261045029" sldId="270"/>
        </pc:sldMkLst>
      </pc:sldChg>
      <pc:sldMasterChg chg="setBg">
        <pc:chgData name="Srestha Chakraborty" userId="62120cbde38ba784" providerId="LiveId" clId="{A41E0303-D168-4728-9263-9ABD365C3C79}" dt="2025-06-23T15:13:42.112" v="696"/>
        <pc:sldMasterMkLst>
          <pc:docMk/>
          <pc:sldMasterMk cId="3901704024" sldId="2147483660"/>
        </pc:sldMasterMkLst>
      </pc:sldMasterChg>
      <pc:sldMasterChg chg="modSp modSldLayout">
        <pc:chgData name="Srestha Chakraborty" userId="62120cbde38ba784" providerId="LiveId" clId="{A41E0303-D168-4728-9263-9ABD365C3C79}" dt="2025-06-24T14:39:46.104" v="1918"/>
        <pc:sldMasterMkLst>
          <pc:docMk/>
          <pc:sldMasterMk cId="2823070877" sldId="2147483677"/>
        </pc:sldMasterMkLst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3366016520" sldId="2147483678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4077660011" sldId="2147483680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3889978011" sldId="2147483681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3892993073" sldId="2147483682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885841926" sldId="2147483683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1271204257" sldId="2147483685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3210179100" sldId="2147483686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456756014" sldId="2147483687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170835125" sldId="2147483688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2604256658" sldId="2147483689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4154504887" sldId="2147483690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1019543979" sldId="2147483691"/>
          </pc:sldLayoutMkLst>
        </pc:sldLayoutChg>
        <pc:sldLayoutChg chg="modSp">
          <pc:chgData name="Srestha Chakraborty" userId="62120cbde38ba784" providerId="LiveId" clId="{A41E0303-D168-4728-9263-9ABD365C3C79}" dt="2025-06-24T14:39:46.104" v="1918"/>
          <pc:sldLayoutMkLst>
            <pc:docMk/>
            <pc:sldMasterMk cId="2823070877" sldId="2147483677"/>
            <pc:sldLayoutMk cId="3892136170" sldId="2147483693"/>
          </pc:sldLayoutMkLst>
        </pc:sldLayoutChg>
      </pc:sldMasterChg>
      <pc:sldMasterChg chg="modSp modSldLayout">
        <pc:chgData name="Srestha Chakraborty" userId="62120cbde38ba784" providerId="LiveId" clId="{A41E0303-D168-4728-9263-9ABD365C3C79}" dt="2025-06-24T14:39:49.293" v="1924"/>
        <pc:sldMasterMkLst>
          <pc:docMk/>
          <pc:sldMasterMk cId="2372822970" sldId="2147483694"/>
        </pc:sldMasterMkLst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4270605957" sldId="2147483695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3166004310" sldId="2147483697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1069237292" sldId="2147483698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3502218938" sldId="2147483699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3372276144" sldId="2147483700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210632005" sldId="2147483702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2409448074" sldId="2147483703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3508870950" sldId="2147483704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1398685787" sldId="2147483705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878585365" sldId="2147483706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826274679" sldId="2147483707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1619189615" sldId="2147483708"/>
          </pc:sldLayoutMkLst>
        </pc:sldLayoutChg>
        <pc:sldLayoutChg chg="modSp">
          <pc:chgData name="Srestha Chakraborty" userId="62120cbde38ba784" providerId="LiveId" clId="{A41E0303-D168-4728-9263-9ABD365C3C79}" dt="2025-06-24T14:39:49.293" v="1924"/>
          <pc:sldLayoutMkLst>
            <pc:docMk/>
            <pc:sldMasterMk cId="2372822970" sldId="2147483694"/>
            <pc:sldLayoutMk cId="1092691132" sldId="2147483710"/>
          </pc:sldLayoutMkLst>
        </pc:sldLayoutChg>
      </pc:sldMasterChg>
      <pc:sldMasterChg chg="setBg modSldLayout">
        <pc:chgData name="Srestha Chakraborty" userId="62120cbde38ba784" providerId="LiveId" clId="{A41E0303-D168-4728-9263-9ABD365C3C79}" dt="2025-06-25T14:32:25.742" v="4584"/>
        <pc:sldMasterMkLst>
          <pc:docMk/>
          <pc:sldMasterMk cId="821998480" sldId="2147483740"/>
        </pc:sldMasterMkLst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2863483913" sldId="2147483741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2771120844" sldId="2147483742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2202815524" sldId="2147483743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2864094261" sldId="2147483744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1049005890" sldId="2147483745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1172366166" sldId="2147483746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521422169" sldId="2147483747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3658684532" sldId="2147483748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382880093" sldId="2147483749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2278135560" sldId="2147483750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3904083547" sldId="2147483751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2279621652" sldId="2147483752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1759766740" sldId="2147483753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713999387" sldId="2147483754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824152221" sldId="2147483755"/>
          </pc:sldLayoutMkLst>
        </pc:sldLayoutChg>
        <pc:sldLayoutChg chg="setBg">
          <pc:chgData name="Srestha Chakraborty" userId="62120cbde38ba784" providerId="LiveId" clId="{A41E0303-D168-4728-9263-9ABD365C3C79}" dt="2025-06-25T14:32:25.742" v="4584"/>
          <pc:sldLayoutMkLst>
            <pc:docMk/>
            <pc:sldMasterMk cId="821998480" sldId="2147483740"/>
            <pc:sldLayoutMk cId="1708860098" sldId="214748375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st\Downloads\SQL\HIGH%20SPEN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st\Downloads\SQL\HIGH%20SPEN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st\Downloads\SQL\cat%20wise%20total%20sa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st\Downloads\SQL\cat%20wise%20total%20sal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st\Downloads\SQL\cat%20wise%20total%20sal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2120CBDE38BA784/Documents/mom%20ch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71"/>
        <c:shape val="box"/>
        <c:axId val="104564000"/>
        <c:axId val="104567360"/>
        <c:axId val="0"/>
      </c:bar3DChart>
      <c:catAx>
        <c:axId val="104564000"/>
        <c:scaling>
          <c:orientation val="minMax"/>
        </c:scaling>
        <c:delete val="1"/>
        <c:axPos val="b"/>
        <c:majorTickMark val="none"/>
        <c:minorTickMark val="none"/>
        <c:tickLblPos val="nextTo"/>
        <c:crossAx val="104567360"/>
        <c:crosses val="autoZero"/>
        <c:auto val="1"/>
        <c:lblAlgn val="ctr"/>
        <c:lblOffset val="100"/>
        <c:noMultiLvlLbl val="0"/>
      </c:catAx>
      <c:valAx>
        <c:axId val="104567360"/>
        <c:scaling>
          <c:orientation val="minMax"/>
        </c:scaling>
        <c:delete val="1"/>
        <c:axPos val="l"/>
        <c:numFmt formatCode="&quot;₹&quot;\ #,##0" sourceLinked="1"/>
        <c:majorTickMark val="none"/>
        <c:minorTickMark val="none"/>
        <c:tickLblPos val="nextTo"/>
        <c:crossAx val="1045640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CA3A">
                    <a:alpha val="97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FFCA3A">
                    <a:alpha val="97000"/>
                  </a:srgbClr>
                </a:solidFill>
              </a:rPr>
              <a:t>TOP</a:t>
            </a:r>
            <a:r>
              <a:rPr lang="en-US" sz="1400" b="1" baseline="0" dirty="0">
                <a:solidFill>
                  <a:srgbClr val="FFCA3A">
                    <a:alpha val="97000"/>
                  </a:srgbClr>
                </a:solidFill>
              </a:rPr>
              <a:t> 5 CUSTOMERS BY TOTAL SALES  </a:t>
            </a:r>
            <a:endParaRPr lang="en-IN" sz="1400" b="1" dirty="0">
              <a:solidFill>
                <a:srgbClr val="FFCA3A">
                  <a:alpha val="97000"/>
                </a:srgbClr>
              </a:solidFill>
            </a:endParaRPr>
          </a:p>
        </c:rich>
      </c:tx>
      <c:overlay val="0"/>
      <c:spPr>
        <a:solidFill>
          <a:srgbClr val="0B090A"/>
        </a:solidFill>
        <a:ln>
          <a:noFill/>
        </a:ln>
        <a:effectLst>
          <a:outerShdw blurRad="50800" dist="50800" dir="5400000" algn="ctr" rotWithShape="0">
            <a:srgbClr val="FFCA3A"/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CA3A">
                  <a:alpha val="97000"/>
                </a:srgb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55A63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5491864728551E-2"/>
                  <c:y val="0.14464187277665533"/>
                </c:manualLayout>
              </c:layout>
              <c:spPr>
                <a:solidFill>
                  <a:srgbClr val="0B090A"/>
                </a:solidFill>
                <a:ln>
                  <a:solidFill>
                    <a:srgbClr val="0B090A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55A63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328464289518068"/>
                      <c:h val="7.90917389835744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A90-4881-A376-D71B9DAE7436}"/>
                </c:ext>
              </c:extLst>
            </c:dLbl>
            <c:dLbl>
              <c:idx val="1"/>
              <c:layout>
                <c:manualLayout>
                  <c:x val="0"/>
                  <c:y val="0.36351285521763732"/>
                </c:manualLayout>
              </c:layout>
              <c:spPr>
                <a:solidFill>
                  <a:srgbClr val="0B090A"/>
                </a:solidFill>
                <a:ln>
                  <a:solidFill>
                    <a:srgbClr val="0B090A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55A63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51597113321936"/>
                      <c:h val="7.76807956408356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A90-4881-A376-D71B9DAE7436}"/>
                </c:ext>
              </c:extLst>
            </c:dLbl>
            <c:dLbl>
              <c:idx val="2"/>
              <c:layout>
                <c:manualLayout>
                  <c:x val="-4.9309664694280981E-3"/>
                  <c:y val="7.6893502499038827E-2"/>
                </c:manualLayout>
              </c:layout>
              <c:spPr>
                <a:solidFill>
                  <a:srgbClr val="0B090A"/>
                </a:solidFill>
                <a:ln>
                  <a:solidFill>
                    <a:srgbClr val="0B090A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55A63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90-4881-A376-D71B9DAE7436}"/>
                </c:ext>
              </c:extLst>
            </c:dLbl>
            <c:dLbl>
              <c:idx val="3"/>
              <c:layout>
                <c:manualLayout>
                  <c:x val="4.2783802897015423E-2"/>
                  <c:y val="6.1514680824079994E-2"/>
                </c:manualLayout>
              </c:layout>
              <c:spPr>
                <a:solidFill>
                  <a:srgbClr val="0B090A"/>
                </a:solidFill>
                <a:ln>
                  <a:solidFill>
                    <a:srgbClr val="0B090A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55A63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90-4881-A376-D71B9DAE7436}"/>
                </c:ext>
              </c:extLst>
            </c:dLbl>
            <c:dLbl>
              <c:idx val="4"/>
              <c:layout>
                <c:manualLayout>
                  <c:x val="5.5297166117449406E-2"/>
                  <c:y val="0.16421086937847015"/>
                </c:manualLayout>
              </c:layout>
              <c:spPr>
                <a:solidFill>
                  <a:srgbClr val="0B090A"/>
                </a:solidFill>
                <a:ln>
                  <a:solidFill>
                    <a:srgbClr val="0B090A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55A63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90-4881-A376-D71B9DAE7436}"/>
                </c:ext>
              </c:extLst>
            </c:dLbl>
            <c:spPr>
              <a:solidFill>
                <a:srgbClr val="0B090A"/>
              </a:solidFill>
              <a:ln>
                <a:solidFill>
                  <a:srgbClr val="0B090A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FFF3F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'HIGH SPEND'!$A$2:$A$6</c:f>
              <c:numCache>
                <c:formatCode>General</c:formatCode>
                <c:ptCount val="5"/>
                <c:pt idx="0">
                  <c:v>25128143</c:v>
                </c:pt>
                <c:pt idx="1">
                  <c:v>77869660</c:v>
                </c:pt>
                <c:pt idx="2">
                  <c:v>12272282</c:v>
                </c:pt>
                <c:pt idx="3">
                  <c:v>4597433</c:v>
                </c:pt>
                <c:pt idx="4">
                  <c:v>33331259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A90-4881-A376-D71B9DAE7436}"/>
            </c:ext>
          </c:extLst>
        </c:ser>
        <c:ser>
          <c:idx val="1"/>
          <c:order val="1"/>
          <c:spPr>
            <a:solidFill>
              <a:srgbClr val="0B090A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'HIGH SPEND'!$B$2:$B$6</c:f>
              <c:numCache>
                <c:formatCode>"₹"\ #,##0</c:formatCode>
                <c:ptCount val="5"/>
                <c:pt idx="0">
                  <c:v>10531</c:v>
                </c:pt>
                <c:pt idx="1">
                  <c:v>10116</c:v>
                </c:pt>
                <c:pt idx="2">
                  <c:v>9927</c:v>
                </c:pt>
                <c:pt idx="3">
                  <c:v>9552</c:v>
                </c:pt>
                <c:pt idx="4">
                  <c:v>9405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A90-4881-A376-D71B9DAE74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5454192"/>
        <c:axId val="485455632"/>
      </c:barChart>
      <c:catAx>
        <c:axId val="485454192"/>
        <c:scaling>
          <c:orientation val="minMax"/>
        </c:scaling>
        <c:delete val="1"/>
        <c:axPos val="b"/>
        <c:majorTickMark val="none"/>
        <c:minorTickMark val="none"/>
        <c:tickLblPos val="nextTo"/>
        <c:crossAx val="485455632"/>
        <c:crosses val="autoZero"/>
        <c:auto val="1"/>
        <c:lblAlgn val="ctr"/>
        <c:lblOffset val="100"/>
        <c:noMultiLvlLbl val="0"/>
      </c:catAx>
      <c:valAx>
        <c:axId val="485455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454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0B090A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"/>
        <c:axId val="329699888"/>
        <c:axId val="329698928"/>
      </c:barChart>
      <c:catAx>
        <c:axId val="329699888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solidFill>
            <a:srgbClr val="0B090A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CA3A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698928"/>
        <c:crosses val="autoZero"/>
        <c:auto val="1"/>
        <c:lblAlgn val="ctr"/>
        <c:lblOffset val="100"/>
        <c:noMultiLvlLbl val="0"/>
      </c:catAx>
      <c:valAx>
        <c:axId val="329698928"/>
        <c:scaling>
          <c:orientation val="minMax"/>
        </c:scaling>
        <c:delete val="1"/>
        <c:axPos val="b"/>
        <c:title>
          <c:layout>
            <c:manualLayout>
              <c:xMode val="edge"/>
              <c:yMode val="edge"/>
              <c:x val="0.530532070109896"/>
              <c:y val="0.87283328322953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296998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[cat wise total sales.csv]cat wise total sales!PivotTable3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>
                <a:solidFill>
                  <a:schemeClr val="tx1"/>
                </a:solidFill>
              </a:rPr>
              <a:t>SALES PERFORMANCE BY CATEGORY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177587345640051E-2"/>
          <c:y val="0.19500000000000001"/>
          <c:w val="0.8996905270301524"/>
          <c:h val="0.38901151468969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'cat wise total sales'!$K$30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5A630"/>
            </a:solidFill>
            <a:ln>
              <a:noFill/>
            </a:ln>
            <a:effectLst/>
          </c:spPr>
          <c:invertIfNegative val="0"/>
          <c:dLbls>
            <c:dLbl>
              <c:idx val="2"/>
              <c:spPr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89E-4B05-8221-70EDD7ED9B33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effectLst>
                        <a:outerShdw blurRad="50800" dist="38100" dir="10800000" algn="r" rotWithShape="0">
                          <a:prstClr val="black">
                            <a:alpha val="40000"/>
                          </a:prst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7557-4D7B-8E99-75963E51C04F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effectLst>
                      <a:outerShdw blurRad="50800" dist="38100" dir="10800000" algn="r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'cat wise total sales'!$J$31:$J$42</c:f>
              <c:strCache>
                <c:ptCount val="11"/>
                <c:pt idx="0">
                  <c:v>Baby Care</c:v>
                </c:pt>
                <c:pt idx="1">
                  <c:v>Cold Drinks &amp; Juices</c:v>
                </c:pt>
                <c:pt idx="2">
                  <c:v>Dairy &amp; Breakfast</c:v>
                </c:pt>
                <c:pt idx="3">
                  <c:v>Fruits &amp; Vegetables</c:v>
                </c:pt>
                <c:pt idx="4">
                  <c:v>Grocery &amp; Staples</c:v>
                </c:pt>
                <c:pt idx="5">
                  <c:v>Household Care</c:v>
                </c:pt>
                <c:pt idx="6">
                  <c:v>Instant &amp; Frozen Food</c:v>
                </c:pt>
                <c:pt idx="7">
                  <c:v>Personal Care</c:v>
                </c:pt>
                <c:pt idx="8">
                  <c:v>Pet Care</c:v>
                </c:pt>
                <c:pt idx="9">
                  <c:v>Pharmacy</c:v>
                </c:pt>
                <c:pt idx="10">
                  <c:v>Snacks &amp; Munchies</c:v>
                </c:pt>
              </c:strCache>
            </c:strRef>
          </c:cat>
          <c:val>
            <c:numRef>
              <c:f>'cat wise total sales'!$K$31:$K$42</c:f>
              <c:numCache>
                <c:formatCode>0.0%</c:formatCode>
                <c:ptCount val="11"/>
                <c:pt idx="0">
                  <c:v>7.003853411488882E-2</c:v>
                </c:pt>
                <c:pt idx="1">
                  <c:v>7.8967685521722869E-2</c:v>
                </c:pt>
                <c:pt idx="2">
                  <c:v>0.12856469723238539</c:v>
                </c:pt>
                <c:pt idx="3">
                  <c:v>0.11243591473625721</c:v>
                </c:pt>
                <c:pt idx="4">
                  <c:v>7.2385654071401434E-2</c:v>
                </c:pt>
                <c:pt idx="5">
                  <c:v>8.9352248386468158E-2</c:v>
                </c:pt>
                <c:pt idx="6">
                  <c:v>6.1778666849539976E-2</c:v>
                </c:pt>
                <c:pt idx="7">
                  <c:v>7.9416958590255923E-2</c:v>
                </c:pt>
                <c:pt idx="8">
                  <c:v>0.10855816929872174</c:v>
                </c:pt>
                <c:pt idx="9">
                  <c:v>0.11913981703686111</c:v>
                </c:pt>
                <c:pt idx="10">
                  <c:v>7.9361654161497375E-2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9E-4B05-8221-70EDD7ED9B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7332128"/>
        <c:axId val="497332608"/>
      </c:barChart>
      <c:catAx>
        <c:axId val="49733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32608"/>
        <c:crosses val="autoZero"/>
        <c:auto val="1"/>
        <c:lblAlgn val="ctr"/>
        <c:lblOffset val="100"/>
        <c:noMultiLvlLbl val="0"/>
      </c:catAx>
      <c:valAx>
        <c:axId val="49733260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49733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[cat wise total sales.csv]Sheet1!PivotTable7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13889416409868E-2"/>
          <c:y val="0.17373942049000629"/>
          <c:w val="0.90850823818964932"/>
          <c:h val="0.41713663651765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55A63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5.359613162534700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68-4C63-9E56-2EBF177E1679}"/>
                </c:ext>
              </c:extLst>
            </c:dLbl>
            <c:dLbl>
              <c:idx val="2"/>
              <c:layout>
                <c:manualLayout>
                  <c:x val="3.0038226599866419E-3"/>
                  <c:y val="-1.43764362286192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968-4C63-9E56-2EBF177E16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Sheet1!$A$4:$A$15</c:f>
              <c:strCache>
                <c:ptCount val="11"/>
                <c:pt idx="0">
                  <c:v>Baby Care</c:v>
                </c:pt>
                <c:pt idx="1">
                  <c:v>Cold Drinks &amp; Juices</c:v>
                </c:pt>
                <c:pt idx="2">
                  <c:v>Dairy &amp; Breakfast</c:v>
                </c:pt>
                <c:pt idx="3">
                  <c:v>Fruits &amp; Vegetables</c:v>
                </c:pt>
                <c:pt idx="4">
                  <c:v>Grocery &amp; Staples</c:v>
                </c:pt>
                <c:pt idx="5">
                  <c:v>Household Care</c:v>
                </c:pt>
                <c:pt idx="6">
                  <c:v>Instant &amp; Frozen Food</c:v>
                </c:pt>
                <c:pt idx="7">
                  <c:v>Personal Care</c:v>
                </c:pt>
                <c:pt idx="8">
                  <c:v>Pet Care</c:v>
                </c:pt>
                <c:pt idx="9">
                  <c:v>Pharmacy</c:v>
                </c:pt>
                <c:pt idx="10">
                  <c:v>Snacks &amp; Munchies</c:v>
                </c:pt>
              </c:strCache>
            </c:strRef>
          </c:cat>
          <c:val>
            <c:numRef>
              <c:f>Sheet1!$B$4:$B$15</c:f>
              <c:numCache>
                <c:formatCode>0.0%</c:formatCode>
                <c:ptCount val="11"/>
                <c:pt idx="0">
                  <c:v>6.9993000699930016E-2</c:v>
                </c:pt>
                <c:pt idx="1">
                  <c:v>7.8992100789921013E-2</c:v>
                </c:pt>
                <c:pt idx="2">
                  <c:v>0.12858714128587143</c:v>
                </c:pt>
                <c:pt idx="3">
                  <c:v>0.11238876112388763</c:v>
                </c:pt>
                <c:pt idx="4">
                  <c:v>7.2392760723927613E-2</c:v>
                </c:pt>
                <c:pt idx="5">
                  <c:v>8.9391060893910607E-2</c:v>
                </c:pt>
                <c:pt idx="6">
                  <c:v>6.1793820617938207E-2</c:v>
                </c:pt>
                <c:pt idx="7">
                  <c:v>7.9392060793920624E-2</c:v>
                </c:pt>
                <c:pt idx="8">
                  <c:v>0.10858914108589142</c:v>
                </c:pt>
                <c:pt idx="9">
                  <c:v>0.11908809119088093</c:v>
                </c:pt>
                <c:pt idx="10">
                  <c:v>7.9392060793920624E-2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8-4C63-9E56-2EBF177E16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5455152"/>
        <c:axId val="485456112"/>
      </c:barChart>
      <c:catAx>
        <c:axId val="485455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456112"/>
        <c:crosses val="autoZero"/>
        <c:auto val="1"/>
        <c:lblAlgn val="ctr"/>
        <c:lblOffset val="100"/>
        <c:noMultiLvlLbl val="0"/>
      </c:catAx>
      <c:valAx>
        <c:axId val="485456112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48545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bg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IN" sz="2000" b="0" i="0" u="none" strike="noStrike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Month-over-Month Sales &amp; Growth Trend</a:t>
            </a:r>
          </a:p>
        </c:rich>
      </c:tx>
      <c:layout>
        <c:manualLayout>
          <c:xMode val="edge"/>
          <c:yMode val="edge"/>
          <c:x val="0.12990129899393038"/>
          <c:y val="3.26340326340326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indent="0" algn="l" defTabSz="457200" rtl="0" eaLnBrk="1" latinLnBrk="0" hangingPunct="1">
            <a:spcBef>
              <a:spcPct val="0"/>
            </a:spcBef>
            <a:spcAft>
              <a:spcPts val="0"/>
            </a:spcAft>
            <a:buClr>
              <a:schemeClr val="accent1"/>
            </a:buClr>
            <a:buSzPct val="80000"/>
            <a:buFont typeface="Wingdings 3" charset="2"/>
            <a:buNone/>
            <a:defRPr lang="en-IN" sz="2000" b="0" i="0" u="none" strike="noStrike" kern="1200" spc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'mom ch 2'!$B$1</c:f>
              <c:strCache>
                <c:ptCount val="1"/>
                <c:pt idx="0">
                  <c:v>Sum of 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'mom ch 2'!$A$2:$A$25</c:f>
              <c:strCache>
                <c:ptCount val="24"/>
                <c:pt idx="0">
                  <c:v>2023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  <c:pt idx="5">
                  <c:v>July</c:v>
                </c:pt>
                <c:pt idx="6">
                  <c:v>August</c:v>
                </c:pt>
                <c:pt idx="7">
                  <c:v>September</c:v>
                </c:pt>
                <c:pt idx="8">
                  <c:v>October</c:v>
                </c:pt>
                <c:pt idx="9">
                  <c:v>November</c:v>
                </c:pt>
                <c:pt idx="10">
                  <c:v>December</c:v>
                </c:pt>
                <c:pt idx="11">
                  <c:v>2024</c:v>
                </c:pt>
                <c:pt idx="12">
                  <c:v>January</c:v>
                </c:pt>
                <c:pt idx="13">
                  <c:v>February</c:v>
                </c:pt>
                <c:pt idx="14">
                  <c:v>March</c:v>
                </c:pt>
                <c:pt idx="15">
                  <c:v>April</c:v>
                </c:pt>
                <c:pt idx="16">
                  <c:v>May</c:v>
                </c:pt>
                <c:pt idx="17">
                  <c:v>June</c:v>
                </c:pt>
                <c:pt idx="18">
                  <c:v>July</c:v>
                </c:pt>
                <c:pt idx="19">
                  <c:v>August</c:v>
                </c:pt>
                <c:pt idx="20">
                  <c:v>September</c:v>
                </c:pt>
                <c:pt idx="21">
                  <c:v>October</c:v>
                </c:pt>
                <c:pt idx="22">
                  <c:v>November</c:v>
                </c:pt>
                <c:pt idx="23">
                  <c:v>Grand Total</c:v>
                </c:pt>
              </c:strCache>
            </c:strRef>
          </c:cat>
          <c:val>
            <c:numRef>
              <c:f>'mom ch 2'!$B$2:$B$25</c:f>
              <c:numCache>
                <c:formatCode>General</c:formatCode>
                <c:ptCount val="24"/>
                <c:pt idx="0">
                  <c:v>2460640</c:v>
                </c:pt>
                <c:pt idx="1">
                  <c:v>110988</c:v>
                </c:pt>
                <c:pt idx="2">
                  <c:v>248288</c:v>
                </c:pt>
                <c:pt idx="3">
                  <c:v>270543</c:v>
                </c:pt>
                <c:pt idx="4">
                  <c:v>233677</c:v>
                </c:pt>
                <c:pt idx="5">
                  <c:v>237070</c:v>
                </c:pt>
                <c:pt idx="6">
                  <c:v>303502</c:v>
                </c:pt>
                <c:pt idx="7">
                  <c:v>277586</c:v>
                </c:pt>
                <c:pt idx="8">
                  <c:v>263863</c:v>
                </c:pt>
                <c:pt idx="9">
                  <c:v>261487</c:v>
                </c:pt>
                <c:pt idx="10">
                  <c:v>253636</c:v>
                </c:pt>
                <c:pt idx="11">
                  <c:v>2511837</c:v>
                </c:pt>
                <c:pt idx="12">
                  <c:v>273089</c:v>
                </c:pt>
                <c:pt idx="13">
                  <c:v>260124</c:v>
                </c:pt>
                <c:pt idx="14">
                  <c:v>240675</c:v>
                </c:pt>
                <c:pt idx="15">
                  <c:v>215279</c:v>
                </c:pt>
                <c:pt idx="16">
                  <c:v>264044</c:v>
                </c:pt>
                <c:pt idx="17">
                  <c:v>240114</c:v>
                </c:pt>
                <c:pt idx="18">
                  <c:v>252380</c:v>
                </c:pt>
                <c:pt idx="19">
                  <c:v>251248</c:v>
                </c:pt>
                <c:pt idx="20">
                  <c:v>231028</c:v>
                </c:pt>
                <c:pt idx="21">
                  <c:v>255861</c:v>
                </c:pt>
                <c:pt idx="22">
                  <c:v>27995</c:v>
                </c:pt>
                <c:pt idx="23">
                  <c:v>4972477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9-4F67-A42F-969DE4CF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9293088"/>
        <c:axId val="1819294048"/>
      </c:barChart>
      <c:lineChart>
        <c:grouping val="standard"/>
        <c:varyColors val="0"/>
        <c:ser>
          <c:idx val="1"/>
          <c:order val="1"/>
          <c:tx>
            <c:strRef>
              <c:f>'mom ch 2'!$C$1</c:f>
              <c:strCache>
                <c:ptCount val="1"/>
                <c:pt idx="0">
                  <c:v>Sum of total_sales2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'mom ch 2'!$A$2:$A$25</c:f>
              <c:strCache>
                <c:ptCount val="24"/>
                <c:pt idx="0">
                  <c:v>2023</c:v>
                </c:pt>
                <c:pt idx="1">
                  <c:v>March</c:v>
                </c:pt>
                <c:pt idx="2">
                  <c:v>April</c:v>
                </c:pt>
                <c:pt idx="3">
                  <c:v>May</c:v>
                </c:pt>
                <c:pt idx="4">
                  <c:v>June</c:v>
                </c:pt>
                <c:pt idx="5">
                  <c:v>July</c:v>
                </c:pt>
                <c:pt idx="6">
                  <c:v>August</c:v>
                </c:pt>
                <c:pt idx="7">
                  <c:v>September</c:v>
                </c:pt>
                <c:pt idx="8">
                  <c:v>October</c:v>
                </c:pt>
                <c:pt idx="9">
                  <c:v>November</c:v>
                </c:pt>
                <c:pt idx="10">
                  <c:v>December</c:v>
                </c:pt>
                <c:pt idx="11">
                  <c:v>2024</c:v>
                </c:pt>
                <c:pt idx="12">
                  <c:v>January</c:v>
                </c:pt>
                <c:pt idx="13">
                  <c:v>February</c:v>
                </c:pt>
                <c:pt idx="14">
                  <c:v>March</c:v>
                </c:pt>
                <c:pt idx="15">
                  <c:v>April</c:v>
                </c:pt>
                <c:pt idx="16">
                  <c:v>May</c:v>
                </c:pt>
                <c:pt idx="17">
                  <c:v>June</c:v>
                </c:pt>
                <c:pt idx="18">
                  <c:v>July</c:v>
                </c:pt>
                <c:pt idx="19">
                  <c:v>August</c:v>
                </c:pt>
                <c:pt idx="20">
                  <c:v>September</c:v>
                </c:pt>
                <c:pt idx="21">
                  <c:v>October</c:v>
                </c:pt>
                <c:pt idx="22">
                  <c:v>November</c:v>
                </c:pt>
                <c:pt idx="23">
                  <c:v>Grand Total</c:v>
                </c:pt>
              </c:strCache>
            </c:strRef>
          </c:cat>
          <c:val>
            <c:numRef>
              <c:f>'mom ch 2'!$C$2:$C$25</c:f>
              <c:numCache>
                <c:formatCode>General</c:formatCode>
                <c:ptCount val="24"/>
                <c:pt idx="2" formatCode="0.00%">
                  <c:v>1.2371000000000001</c:v>
                </c:pt>
                <c:pt idx="3" formatCode="0.00%">
                  <c:v>8.9599999999999999E-2</c:v>
                </c:pt>
                <c:pt idx="4" formatCode="0.00%">
                  <c:v>-0.1363</c:v>
                </c:pt>
                <c:pt idx="5" formatCode="0.00%">
                  <c:v>1.4500000000000001E-2</c:v>
                </c:pt>
                <c:pt idx="6" formatCode="0.00%">
                  <c:v>0.2802</c:v>
                </c:pt>
                <c:pt idx="7" formatCode="0.00%">
                  <c:v>-8.5400000000000004E-2</c:v>
                </c:pt>
                <c:pt idx="8" formatCode="0.00%">
                  <c:v>-4.9399999999999999E-2</c:v>
                </c:pt>
                <c:pt idx="9" formatCode="0.00%">
                  <c:v>-8.9999999999999993E-3</c:v>
                </c:pt>
                <c:pt idx="10" formatCode="0.00%">
                  <c:v>-0.03</c:v>
                </c:pt>
                <c:pt idx="13" formatCode="0.00%">
                  <c:v>-4.7500000000000001E-2</c:v>
                </c:pt>
                <c:pt idx="14" formatCode="0.00%">
                  <c:v>-7.4800000000000005E-2</c:v>
                </c:pt>
                <c:pt idx="15" formatCode="0.00%">
                  <c:v>-0.1055</c:v>
                </c:pt>
                <c:pt idx="16" formatCode="0.00%">
                  <c:v>0.22650000000000001</c:v>
                </c:pt>
                <c:pt idx="17" formatCode="0.00%">
                  <c:v>-9.06E-2</c:v>
                </c:pt>
                <c:pt idx="18" formatCode="0.00%">
                  <c:v>5.11E-2</c:v>
                </c:pt>
                <c:pt idx="19" formatCode="0.00%">
                  <c:v>-4.4999999999999997E-3</c:v>
                </c:pt>
                <c:pt idx="20" formatCode="0.00%">
                  <c:v>-8.0500000000000002E-2</c:v>
                </c:pt>
                <c:pt idx="21" formatCode="0.00%">
                  <c:v>0.1075</c:v>
                </c:pt>
                <c:pt idx="22" formatCode="0.00%">
                  <c:v>-0.89059999999999995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D9-4F67-A42F-969DE4CF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712624"/>
        <c:axId val="1828711184"/>
      </c:lineChart>
      <c:catAx>
        <c:axId val="1819293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94048"/>
        <c:crosses val="autoZero"/>
        <c:auto val="1"/>
        <c:lblAlgn val="ctr"/>
        <c:lblOffset val="100"/>
        <c:noMultiLvlLbl val="0"/>
      </c:catAx>
      <c:valAx>
        <c:axId val="1819294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293088"/>
        <c:crosses val="autoZero"/>
        <c:crossBetween val="between"/>
      </c:valAx>
      <c:valAx>
        <c:axId val="18287111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712624"/>
        <c:crosses val="max"/>
        <c:crossBetween val="between"/>
      </c:valAx>
      <c:catAx>
        <c:axId val="1828712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28711184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92F5-A161-44B4-9D27-D587E890A5E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AA5DA-3E48-4C67-83AA-816A2E4679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dirty="0" err="1">
                <a:highlight>
                  <a:srgbClr val="000000"/>
                </a:highlight>
              </a:rPr>
              <a:t>Blinkit</a:t>
            </a:r>
            <a:r>
              <a:rPr lang="en-US" sz="1200" b="1" u="sng" dirty="0">
                <a:highlight>
                  <a:srgbClr val="000000"/>
                </a:highlight>
              </a:rPr>
              <a:t> Sales Analytics &amp; Optimization Project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A5DA-3E48-4C67-83AA-816A2E4679B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8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AA5DA-3E48-4C67-83AA-816A2E4679B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0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8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8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62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766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9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52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81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9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6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466">
              <a:srgbClr val="FFEAA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D2C3-14FF-4067-8EE2-228E0A75B4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2AA8B9-90D0-404F-B8A5-776A95D43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31A79F6-522E-AF81-F1D2-8046B415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2" y="2306972"/>
            <a:ext cx="8812679" cy="2021747"/>
          </a:xfrm>
        </p:spPr>
        <p:txBody>
          <a:bodyPr>
            <a:normAutofit/>
          </a:bodyPr>
          <a:lstStyle/>
          <a:p>
            <a:r>
              <a:rPr lang="en-US" b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Analytics &amp; Optimization Project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4D7B14F-B4CC-C479-E21D-2F847E2D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639112"/>
            <a:ext cx="9137784" cy="1066363"/>
          </a:xfrm>
        </p:spPr>
        <p:txBody>
          <a:bodyPr/>
          <a:lstStyle/>
          <a:p>
            <a:r>
              <a:rPr lang="en-US" b="1" dirty="0">
                <a:solidFill>
                  <a:srgbClr val="0B090A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Strategies to Increase Sales at </a:t>
            </a:r>
            <a:r>
              <a:rPr lang="en-US" b="1" dirty="0" err="1">
                <a:solidFill>
                  <a:srgbClr val="0B090A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endParaRPr lang="en-US" b="1" dirty="0">
              <a:solidFill>
                <a:srgbClr val="0B090A"/>
              </a:solidFill>
              <a:highlight>
                <a:srgbClr val="FFCA3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Srestha Chakraborty</a:t>
            </a:r>
          </a:p>
        </p:txBody>
      </p:sp>
    </p:spTree>
    <p:extLst>
      <p:ext uri="{BB962C8B-B14F-4D97-AF65-F5344CB8AC3E}">
        <p14:creationId xmlns:p14="http://schemas.microsoft.com/office/powerpoint/2010/main" val="14763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9FDAA-E3F4-17D0-EB57-62516F7D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0526"/>
            <a:ext cx="8683452" cy="647699"/>
          </a:xfrm>
          <a:noFill/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3AC445-F127-2FC1-D6B7-3CD1069C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257301"/>
            <a:ext cx="10048874" cy="56007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/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High-Spending Customers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group drives most revenue — ideal for targeted retention and loyalty campaigns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Category-Wise Total Sales (%)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Dairy &amp; Breakfast, Pharmacy, Fruits &amp; Vegetables contribute most to sales — prioritize stock and promotions for these.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Product-Wise Total Sales (%)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top-selling products that can be pushed via promotions and better shelf availability.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Month-over-Month Total Sales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Sales performance showed high volatility month-over-month, with inconsistent growth patterns and a sharp decline in November 2024 requiring investigation</a:t>
            </a:r>
            <a:r>
              <a:rPr lang="en-US" dirty="0"/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Day vs. Hour Tot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Sales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times and days highlight when to increase advertising and optimize staff shifts.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9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ACE8-7EDF-9176-A7E0-0676F335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0942"/>
            <a:ext cx="8596668" cy="727587"/>
          </a:xfrm>
          <a:noFill/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72C2-2601-4604-4E6D-A8C01065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046"/>
            <a:ext cx="9400731" cy="5211098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 Spend Customer Analysis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loyalty programs and personalized campaigns to retain and grow these high-value customers.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dirty="0"/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Total Sales (%)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top-performing categories for promotions, stock management, and marketing to maximize category-level sales.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Product-Wise Total Sales (%)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top-selling products with tailored promotions, discounts, and ensuring consistent availability to boost repeat purchases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Month-over-Month Total Sales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proactive monthly sales monitoring and align marketing strategies to stabilize performance and capitalize on high-growth periods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Day vs. Hour Total Sales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Adjust marketing campaigns and allocate more delivery and staff capacity during sales periods to improve service and maximize service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5A630">
                <a:alpha val="98000"/>
                <a:lumMod val="97000"/>
                <a:lumOff val="3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9B3B-858E-CB1E-CC21-9CE00471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571625"/>
            <a:ext cx="6848475" cy="3719996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Content: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Objective</a:t>
            </a:r>
          </a:p>
          <a:p>
            <a:pPr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Queries &amp; Analysis</a:t>
            </a:r>
          </a:p>
          <a:p>
            <a:pPr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Visualizations</a:t>
            </a:r>
          </a:p>
          <a:p>
            <a:pPr>
              <a:spcBef>
                <a:spcPct val="0"/>
              </a:spcBef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br>
              <a:rPr lang="en-US" dirty="0">
                <a:solidFill>
                  <a:srgbClr val="55A630"/>
                </a:solidFill>
                <a:highlight>
                  <a:srgbClr val="0B090A"/>
                </a:highlight>
              </a:rPr>
            </a:br>
            <a:r>
              <a:rPr lang="en-US" dirty="0">
                <a:solidFill>
                  <a:srgbClr val="FFCA3A"/>
                </a:solidFill>
                <a:highlight>
                  <a:srgbClr val="0B090A"/>
                </a:highlight>
              </a:rPr>
              <a:t> </a:t>
            </a:r>
            <a:br>
              <a:rPr lang="en-US" dirty="0">
                <a:solidFill>
                  <a:srgbClr val="FFCA3A"/>
                </a:solidFill>
                <a:highlight>
                  <a:srgbClr val="0B090A"/>
                </a:highlight>
              </a:rPr>
            </a:br>
            <a:r>
              <a:rPr lang="en-US" dirty="0">
                <a:solidFill>
                  <a:srgbClr val="FFCA3A"/>
                </a:solidFill>
                <a:highlight>
                  <a:srgbClr val="0B090A"/>
                </a:highlight>
              </a:rPr>
              <a:t> 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7E5E0A4-2EE3-7CA0-CD12-EE9E5634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57225"/>
            <a:ext cx="6200775" cy="624419"/>
          </a:xfrm>
          <a:noFill/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466">
              <a:srgbClr val="FFEAA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A811-D4CD-ED34-0D77-98B9970B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34" y="627173"/>
            <a:ext cx="8871231" cy="609542"/>
          </a:xfrm>
          <a:noFill/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8F84-EDCA-3CA4-5969-151BD2A0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034" y="1725246"/>
            <a:ext cx="8614463" cy="171214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data-driven insights from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Blinkit’s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sales and customer behavior to identify key growth opportunities, improve decision-making, and drive a measurable increase in overall sales by using MYSQL.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50B908A-D4DC-4F9A-3BF4-17721F0B811A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1651819" y="3581397"/>
            <a:ext cx="7521678" cy="25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8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066-D387-C3C2-B21A-36E8453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9229"/>
            <a:ext cx="8893002" cy="774246"/>
          </a:xfrm>
          <a:noFill/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9AE18F-C5B5-749C-D7CD-D1E01A49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85875"/>
            <a:ext cx="9020043" cy="5055932"/>
          </a:xfr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Key Tables 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- Orders (Order details – order id, customer id, delivery time)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- </a:t>
            </a:r>
            <a:r>
              <a:rPr lang="en-IN" dirty="0" err="1">
                <a:solidFill>
                  <a:schemeClr val="tx1"/>
                </a:solidFill>
              </a:rPr>
              <a:t>Order_items</a:t>
            </a:r>
            <a:r>
              <a:rPr lang="en-IN" dirty="0">
                <a:solidFill>
                  <a:schemeClr val="tx1"/>
                </a:solidFill>
              </a:rPr>
              <a:t> (order line items – </a:t>
            </a:r>
            <a:r>
              <a:rPr lang="en-IN" dirty="0" err="1">
                <a:solidFill>
                  <a:schemeClr val="tx1"/>
                </a:solidFill>
              </a:rPr>
              <a:t>product_id</a:t>
            </a:r>
            <a:r>
              <a:rPr lang="en-IN" dirty="0">
                <a:solidFill>
                  <a:schemeClr val="tx1"/>
                </a:solidFill>
              </a:rPr>
              <a:t>, quantity, unit price)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- Products  (Product information –product name, category)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Time range – </a:t>
            </a:r>
            <a:r>
              <a:rPr lang="en-IN" b="1" dirty="0">
                <a:solidFill>
                  <a:schemeClr val="tx1"/>
                </a:solidFill>
              </a:rPr>
              <a:t>2023 - 2024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Primary Metrics –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Customer Spend Analysis </a:t>
            </a:r>
          </a:p>
          <a:p>
            <a:pPr algn="just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Category performances </a:t>
            </a:r>
          </a:p>
          <a:p>
            <a:pPr algn="just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Product-Level Sales</a:t>
            </a:r>
          </a:p>
          <a:p>
            <a:pPr algn="just">
              <a:buFontTx/>
              <a:buChar char="-"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Monthly Sales Trends </a:t>
            </a:r>
          </a:p>
          <a:p>
            <a:pPr algn="just">
              <a:buFontTx/>
              <a:buChar char="-"/>
            </a:pPr>
            <a:r>
              <a:rPr lang="en-IN" dirty="0">
                <a:solidFill>
                  <a:schemeClr val="tx1"/>
                </a:solidFill>
              </a:rPr>
              <a:t>Time-Based Sales Analysis</a:t>
            </a:r>
            <a:r>
              <a:rPr lang="en-IN" sz="1600" b="1" dirty="0">
                <a:solidFill>
                  <a:schemeClr val="tx1"/>
                </a:solidFill>
              </a:rPr>
              <a:t>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50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55A630"/>
            </a:gs>
            <a:gs pos="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DCCA4D-E040-1F93-5DE7-D29D8545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BCD-CC5C-4B73-258F-D8480B09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7" y="340155"/>
            <a:ext cx="8534400" cy="780721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CUSTOMERS CONTRIBUTE MOST TO OUR TOTAL SALES?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9833-78BA-A111-E7B9-66B7C9D7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7" y="1120876"/>
            <a:ext cx="10950327" cy="5094867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300" dirty="0">
              <a:solidFill>
                <a:srgbClr val="55A630"/>
              </a:solidFill>
              <a:highlight>
                <a:srgbClr val="55A63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FFCA3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A3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A3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A3A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CA3A"/>
              </a:solidFill>
            </a:endParaRPr>
          </a:p>
          <a:p>
            <a:pPr marL="0" indent="0">
              <a:buNone/>
            </a:pPr>
            <a:endParaRPr lang="en-US" sz="1650" u="sng" dirty="0">
              <a:solidFill>
                <a:srgbClr val="FFCA3A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INSIGHTS: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these customers with </a:t>
            </a:r>
            <a:r>
              <a:rPr lang="en-US" b="1" dirty="0">
                <a:solidFill>
                  <a:schemeClr val="tx2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loyalty rewards, personalized offers, and retention strategies</a:t>
            </a:r>
            <a:r>
              <a:rPr lang="en-US" dirty="0">
                <a:solidFill>
                  <a:schemeClr val="tx2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maximize long-term revenue.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Targeting this group also </a:t>
            </a:r>
            <a:r>
              <a:rPr lang="en-US" b="1" dirty="0">
                <a:solidFill>
                  <a:schemeClr val="tx2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reduces churn</a:t>
            </a:r>
            <a:r>
              <a:rPr lang="en-US" dirty="0">
                <a:solidFill>
                  <a:schemeClr val="tx2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improves customer lifetime value.</a:t>
            </a:r>
          </a:p>
          <a:p>
            <a:pPr marL="0" indent="0">
              <a:buNone/>
            </a:pPr>
            <a:endParaRPr lang="en-IN" dirty="0">
              <a:solidFill>
                <a:srgbClr val="FFCA3A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9398D2-11A4-36A6-1AAF-268DFCCA3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956709"/>
              </p:ext>
            </p:extLst>
          </p:nvPr>
        </p:nvGraphicFramePr>
        <p:xfrm>
          <a:off x="7552892" y="3190875"/>
          <a:ext cx="3171379" cy="156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879A62-88E1-BB6F-2AF0-3A42F723C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378403"/>
              </p:ext>
            </p:extLst>
          </p:nvPr>
        </p:nvGraphicFramePr>
        <p:xfrm>
          <a:off x="7099533" y="1239371"/>
          <a:ext cx="3452131" cy="300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76C5F9A-AAE1-071B-7014-2A7DCB1B4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0" y="1482652"/>
            <a:ext cx="5998029" cy="13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616">
              <a:srgbClr val="FFE897"/>
            </a:gs>
            <a:gs pos="31000">
              <a:srgbClr val="55A630"/>
            </a:gs>
            <a:gs pos="52466">
              <a:srgbClr val="FFEAA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F0CD58-529F-F7E0-61E1-0433AFFD6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144121"/>
              </p:ext>
            </p:extLst>
          </p:nvPr>
        </p:nvGraphicFramePr>
        <p:xfrm>
          <a:off x="7268029" y="1987941"/>
          <a:ext cx="3616779" cy="229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B649B02F-0B79-AC24-4960-C4C55B8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91" y="252829"/>
            <a:ext cx="8989180" cy="756556"/>
          </a:xfrm>
          <a:noFill/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 PRODUCT CATEGORIES CONTRIBUTE MOST  TO OUR TOTAL SALES ?</a:t>
            </a:r>
            <a:b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554477E-2CB4-EB83-724D-922D20BE9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91" y="1166069"/>
            <a:ext cx="10796209" cy="513675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performance indicates where customers spend most, guiding targeted marketing.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high-demand categories that </a:t>
            </a:r>
            <a:r>
              <a:rPr lang="en-US" dirty="0"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drive business growth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>
              <a:solidFill>
                <a:srgbClr val="0B090A"/>
              </a:solidFill>
              <a:highlight>
                <a:srgbClr val="0B090A"/>
              </a:highligh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24A6A8-AF5F-B1B4-ED3F-E58C3F7E5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4" y="1320490"/>
            <a:ext cx="6076021" cy="2413958"/>
          </a:xfrm>
          <a:prstGeom prst="rect">
            <a:avLst/>
          </a:prstGeom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75A5570-9303-ECF1-22FD-D4BF69333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885534"/>
              </p:ext>
            </p:extLst>
          </p:nvPr>
        </p:nvGraphicFramePr>
        <p:xfrm>
          <a:off x="6771509" y="1555618"/>
          <a:ext cx="4007758" cy="2413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475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466">
              <a:srgbClr val="55A63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D92B-ECCB-6E3C-9468-B48F16E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474101"/>
            <a:ext cx="7948561" cy="801026"/>
          </a:xfrm>
          <a:noFill/>
        </p:spPr>
        <p:txBody>
          <a:bodyPr>
            <a:normAutofit fontScale="90000"/>
          </a:bodyPr>
          <a:lstStyle/>
          <a:p>
            <a:pPr marL="0" indent="0"/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PRODUCTS CONTRIBUTE MOST TO THE COMPANY’S SALES REVENUE?</a:t>
            </a:r>
            <a:b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436E-6979-D905-B31B-860487912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426379"/>
            <a:ext cx="10569678" cy="492806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B090A"/>
              </a:highlight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top-selling products allows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focus on the most profitable items.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Prioritizing these products in promotions and inventory decisions can help drive sales growth and reduce the risk of stockouts.</a:t>
            </a:r>
          </a:p>
          <a:p>
            <a:pPr marL="0" indent="0">
              <a:buNone/>
            </a:pPr>
            <a:endParaRPr lang="en-IN" dirty="0">
              <a:solidFill>
                <a:srgbClr val="FFCA3A"/>
              </a:solidFill>
              <a:highlight>
                <a:srgbClr val="FFCA3A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143CB-D068-8FE3-4956-EA9D4F04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4" y="1426379"/>
            <a:ext cx="4892175" cy="265017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DDF7A6-0BDB-B949-FE62-4D9C920A1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660438"/>
              </p:ext>
            </p:extLst>
          </p:nvPr>
        </p:nvGraphicFramePr>
        <p:xfrm>
          <a:off x="6096000" y="1426379"/>
          <a:ext cx="4739148" cy="265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9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9DEC-7753-A6F2-0B61-8FAE2536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34224"/>
            <a:ext cx="8904886" cy="1317072"/>
          </a:xfrm>
          <a:noFill/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TOTAL SALES PERFORMANCE VARY MONTH OVER MONTH, AND ARE WE EXPERIENCING CONSISTENT GROWTH?</a:t>
            </a:r>
            <a:b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7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F011-CB1B-646F-280B-9BB75698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2632"/>
            <a:ext cx="9676342" cy="4957718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INSIGHTS :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MoM growth curve reveals volatility</a:t>
            </a:r>
            <a:r>
              <a:rPr lang="en-US" sz="2000" dirty="0"/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suggesting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is seasonally impacted and not consistently upward.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MoM performance helps identify underperforming periods and refine marketing, inventory, and promotional strategies.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17E796-B799-C4B4-D6B7-F9F2CB4AC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918903"/>
              </p:ext>
            </p:extLst>
          </p:nvPr>
        </p:nvGraphicFramePr>
        <p:xfrm>
          <a:off x="5402510" y="1652632"/>
          <a:ext cx="4691629" cy="2793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1F16B07-83AA-7580-2E9B-4CDBD6D32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2632"/>
            <a:ext cx="4187082" cy="28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rgbClr val="55A630">
                <a:alpha val="98000"/>
              </a:srgbClr>
            </a:gs>
            <a:gs pos="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DB2D-DE1C-678A-1EC7-927C4A41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3029"/>
            <a:ext cx="9034516" cy="674913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CUSTOMERS ARE MOST ACTIVE THROUGHOUT THE WEEK AND THROUGHOUT THE DAY?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B89F-FD95-D6B3-4D8A-19CE5072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49960"/>
            <a:ext cx="10793361" cy="5531839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55A63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INSIGHTS:</a:t>
            </a:r>
          </a:p>
          <a:p>
            <a:r>
              <a:rPr lang="en-US" dirty="0">
                <a:solidFill>
                  <a:srgbClr val="0B09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sales patterns highlight peak shopping periods, allowing the </a:t>
            </a:r>
            <a:r>
              <a:rPr lang="en-US" dirty="0">
                <a:solidFill>
                  <a:srgbClr val="0B090A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company to optimize staff </a:t>
            </a:r>
            <a:r>
              <a:rPr lang="en-US" dirty="0">
                <a:solidFill>
                  <a:srgbClr val="0B09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schedules and promotional timing</a:t>
            </a:r>
            <a:r>
              <a:rPr lang="en-US" dirty="0">
                <a:solidFill>
                  <a:srgbClr val="0B090A"/>
                </a:solidFill>
              </a:rPr>
              <a:t>.</a:t>
            </a:r>
          </a:p>
          <a:p>
            <a:r>
              <a:rPr lang="en-US" dirty="0">
                <a:solidFill>
                  <a:srgbClr val="0B09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Aligning operations with customer demand ensures better service and can </a:t>
            </a:r>
            <a:r>
              <a:rPr lang="en-US" dirty="0">
                <a:solidFill>
                  <a:srgbClr val="0B090A"/>
                </a:solidFill>
                <a:highlight>
                  <a:srgbClr val="FFCA3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boost sales during high-traffic periods.</a:t>
            </a:r>
            <a:endParaRPr lang="en-IN" dirty="0">
              <a:solidFill>
                <a:srgbClr val="0B090A"/>
              </a:solidFill>
              <a:highlight>
                <a:srgbClr val="FFCA3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3D192-1003-E015-54B6-226B5E95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49960"/>
            <a:ext cx="5848971" cy="28053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D50854-5E44-D8F0-A594-65D29B1A2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08668"/>
              </p:ext>
            </p:extLst>
          </p:nvPr>
        </p:nvGraphicFramePr>
        <p:xfrm>
          <a:off x="6337663" y="1249960"/>
          <a:ext cx="4639110" cy="2743202"/>
        </p:xfrm>
        <a:graphic>
          <a:graphicData uri="http://schemas.openxmlformats.org/drawingml/2006/table">
            <a:tbl>
              <a:tblPr/>
              <a:tblGrid>
                <a:gridCol w="683059">
                  <a:extLst>
                    <a:ext uri="{9D8B030D-6E8A-4147-A177-3AD203B41FA5}">
                      <a16:colId xmlns:a16="http://schemas.microsoft.com/office/drawing/2014/main" val="3456846891"/>
                    </a:ext>
                  </a:extLst>
                </a:gridCol>
                <a:gridCol w="1181123">
                  <a:extLst>
                    <a:ext uri="{9D8B030D-6E8A-4147-A177-3AD203B41FA5}">
                      <a16:colId xmlns:a16="http://schemas.microsoft.com/office/drawing/2014/main" val="396007905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857771057"/>
                    </a:ext>
                  </a:extLst>
                </a:gridCol>
                <a:gridCol w="939207">
                  <a:extLst>
                    <a:ext uri="{9D8B030D-6E8A-4147-A177-3AD203B41FA5}">
                      <a16:colId xmlns:a16="http://schemas.microsoft.com/office/drawing/2014/main" val="288885684"/>
                    </a:ext>
                  </a:extLst>
                </a:gridCol>
                <a:gridCol w="868055">
                  <a:extLst>
                    <a:ext uri="{9D8B030D-6E8A-4147-A177-3AD203B41FA5}">
                      <a16:colId xmlns:a16="http://schemas.microsoft.com/office/drawing/2014/main" val="895990154"/>
                    </a:ext>
                  </a:extLst>
                </a:gridCol>
              </a:tblGrid>
              <a:tr h="5180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0-5_hours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6-11_hours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12-17_hours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18-23_hours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01167"/>
                  </a:ext>
                </a:extLst>
              </a:tr>
              <a:tr h="30681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174317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166805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30332"/>
                  </a:ext>
                </a:extLst>
              </a:tr>
              <a:tr h="30681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217402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793188"/>
                  </a:ext>
                </a:extLst>
              </a:tr>
              <a:tr h="38424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177684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205599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173684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499"/>
                  </a:ext>
                </a:extLst>
              </a:tr>
              <a:tr h="30681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196155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169182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184948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168550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14827"/>
                  </a:ext>
                </a:extLst>
              </a:tr>
              <a:tr h="30681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6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170847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5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154109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884305"/>
                  </a:ext>
                </a:extLst>
              </a:tr>
              <a:tr h="30681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196741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185935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B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172531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151919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48471"/>
                  </a:ext>
                </a:extLst>
              </a:tr>
              <a:tr h="30681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166217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177260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155139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80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36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6939</TotalTime>
  <Words>725</Words>
  <Application>Microsoft Office PowerPoint</Application>
  <PresentationFormat>Widescreen</PresentationFormat>
  <Paragraphs>176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Blinkit Sales Analytics &amp; Optimization Project </vt:lpstr>
      <vt:lpstr>PROJECT OVERVIEW</vt:lpstr>
      <vt:lpstr>PROJECT OBJECTIVE</vt:lpstr>
      <vt:lpstr>DATASET OVERVIEW</vt:lpstr>
      <vt:lpstr>WHICH CUSTOMERS CONTRIBUTE MOST TO OUR TOTAL SALES? </vt:lpstr>
      <vt:lpstr>WHICH  PRODUCT CATEGORIES CONTRIBUTE MOST  TO OUR TOTAL SALES ? </vt:lpstr>
      <vt:lpstr>WHICH PRODUCTS CONTRIBUTE MOST TO THE COMPANY’S SALES REVENUE?  </vt:lpstr>
      <vt:lpstr>HOW DOES TOTAL SALES PERFORMANCE VARY MONTH OVER MONTH, AND ARE WE EXPERIENCING CONSISTENT GROWTH? </vt:lpstr>
      <vt:lpstr>WHEN THE CUSTOMERS ARE MOST ACTIVE THROUGHOUT THE WEEK AND THROUGHOUT THE DAY? </vt:lpstr>
      <vt:lpstr>FINDINGS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Srestha Chakraborty</dc:creator>
  <cp:lastModifiedBy>Srestha Chakraborty</cp:lastModifiedBy>
  <cp:revision>2</cp:revision>
  <dcterms:created xsi:type="dcterms:W3CDTF">2025-06-23T08:45:16Z</dcterms:created>
  <dcterms:modified xsi:type="dcterms:W3CDTF">2025-08-22T18:35:15Z</dcterms:modified>
</cp:coreProperties>
</file>