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06"/>
  </p:normalViewPr>
  <p:slideViewPr>
    <p:cSldViewPr snapToGrid="0" showGuides="1">
      <p:cViewPr varScale="1">
        <p:scale>
          <a:sx n="88" d="100"/>
          <a:sy n="88" d="100"/>
        </p:scale>
        <p:origin x="184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291FC-A5EA-784B-A070-358F296AB3AE}" type="doc">
      <dgm:prSet loTypeId="urn:microsoft.com/office/officeart/2005/8/layout/chevron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BDCFB0-1F1B-1E4F-9F92-8FA8205F37BD}">
      <dgm:prSet phldrT="[Text]"/>
      <dgm:spPr/>
      <dgm:t>
        <a:bodyPr/>
        <a:lstStyle/>
        <a:p>
          <a:r>
            <a:rPr lang="en-US" dirty="0"/>
            <a:t>Cleaning Data</a:t>
          </a:r>
        </a:p>
      </dgm:t>
    </dgm:pt>
    <dgm:pt modelId="{DB5A3296-0C95-414D-9F14-AFE178198BD6}" type="parTrans" cxnId="{10A79EE5-FC64-9A4B-9C00-88BDDDD59268}">
      <dgm:prSet/>
      <dgm:spPr/>
      <dgm:t>
        <a:bodyPr/>
        <a:lstStyle/>
        <a:p>
          <a:endParaRPr lang="en-US"/>
        </a:p>
      </dgm:t>
    </dgm:pt>
    <dgm:pt modelId="{44317445-7027-4445-8C1A-5BFD89E1A1CC}" type="sibTrans" cxnId="{10A79EE5-FC64-9A4B-9C00-88BDDDD59268}">
      <dgm:prSet/>
      <dgm:spPr/>
      <dgm:t>
        <a:bodyPr/>
        <a:lstStyle/>
        <a:p>
          <a:endParaRPr lang="en-US"/>
        </a:p>
      </dgm:t>
    </dgm:pt>
    <dgm:pt modelId="{9A271797-D8B2-B747-B963-37BE696D58DC}">
      <dgm:prSet phldrT="[Text]" phldr="1"/>
      <dgm:spPr/>
      <dgm:t>
        <a:bodyPr/>
        <a:lstStyle/>
        <a:p>
          <a:endParaRPr lang="en-US" dirty="0"/>
        </a:p>
      </dgm:t>
    </dgm:pt>
    <dgm:pt modelId="{4AD57774-9A8F-8741-8684-259F63D0C8D8}" type="parTrans" cxnId="{63D7979E-AF40-E240-A881-F7B7A60C5C02}">
      <dgm:prSet/>
      <dgm:spPr/>
      <dgm:t>
        <a:bodyPr/>
        <a:lstStyle/>
        <a:p>
          <a:endParaRPr lang="en-US"/>
        </a:p>
      </dgm:t>
    </dgm:pt>
    <dgm:pt modelId="{0954C565-EED1-7541-8F1A-A6CEA2F6EF00}" type="sibTrans" cxnId="{63D7979E-AF40-E240-A881-F7B7A60C5C02}">
      <dgm:prSet/>
      <dgm:spPr/>
      <dgm:t>
        <a:bodyPr/>
        <a:lstStyle/>
        <a:p>
          <a:endParaRPr lang="en-US"/>
        </a:p>
      </dgm:t>
    </dgm:pt>
    <dgm:pt modelId="{7F7C2C4A-4114-0A41-AEE4-AE04D29E5369}">
      <dgm:prSet phldrT="[Text]"/>
      <dgm:spPr/>
      <dgm:t>
        <a:bodyPr/>
        <a:lstStyle/>
        <a:p>
          <a:r>
            <a:rPr lang="en-US" dirty="0"/>
            <a:t>Selecting Features</a:t>
          </a:r>
        </a:p>
      </dgm:t>
    </dgm:pt>
    <dgm:pt modelId="{D10CC240-C85A-194C-8507-FC49912A7072}" type="parTrans" cxnId="{76A80FF6-361F-8248-A803-A054D46D917C}">
      <dgm:prSet/>
      <dgm:spPr/>
      <dgm:t>
        <a:bodyPr/>
        <a:lstStyle/>
        <a:p>
          <a:endParaRPr lang="en-US"/>
        </a:p>
      </dgm:t>
    </dgm:pt>
    <dgm:pt modelId="{8D2FE97C-5D95-904F-845B-8A8C4E896AED}" type="sibTrans" cxnId="{76A80FF6-361F-8248-A803-A054D46D917C}">
      <dgm:prSet/>
      <dgm:spPr/>
      <dgm:t>
        <a:bodyPr/>
        <a:lstStyle/>
        <a:p>
          <a:endParaRPr lang="en-US"/>
        </a:p>
      </dgm:t>
    </dgm:pt>
    <dgm:pt modelId="{885F165E-3D3A-5C47-9B42-EA820A09CFF9}">
      <dgm:prSet phldrT="[Text]" phldr="1"/>
      <dgm:spPr/>
      <dgm:t>
        <a:bodyPr/>
        <a:lstStyle/>
        <a:p>
          <a:endParaRPr lang="en-US" dirty="0"/>
        </a:p>
      </dgm:t>
    </dgm:pt>
    <dgm:pt modelId="{C65C414B-BF17-3345-9CB3-51D37792A82F}" type="parTrans" cxnId="{266B8D65-A749-9546-B5DF-6DE71454593F}">
      <dgm:prSet/>
      <dgm:spPr/>
      <dgm:t>
        <a:bodyPr/>
        <a:lstStyle/>
        <a:p>
          <a:endParaRPr lang="en-US"/>
        </a:p>
      </dgm:t>
    </dgm:pt>
    <dgm:pt modelId="{006FD3B9-A04D-9B4F-924B-CF7B7D7AED3F}" type="sibTrans" cxnId="{266B8D65-A749-9546-B5DF-6DE71454593F}">
      <dgm:prSet/>
      <dgm:spPr/>
      <dgm:t>
        <a:bodyPr/>
        <a:lstStyle/>
        <a:p>
          <a:endParaRPr lang="en-US"/>
        </a:p>
      </dgm:t>
    </dgm:pt>
    <dgm:pt modelId="{869BC0C8-1E02-ED4F-9CCB-10B61B7688EF}">
      <dgm:prSet phldrT="[Text]"/>
      <dgm:spPr/>
      <dgm:t>
        <a:bodyPr/>
        <a:lstStyle/>
        <a:p>
          <a:r>
            <a:rPr lang="en-US" dirty="0"/>
            <a:t>Input </a:t>
          </a:r>
        </a:p>
        <a:p>
          <a:r>
            <a:rPr lang="en-US" dirty="0"/>
            <a:t>Strategies</a:t>
          </a:r>
        </a:p>
      </dgm:t>
    </dgm:pt>
    <dgm:pt modelId="{9AF79086-B6DA-7B4C-A923-D4C4DFA00A38}" type="parTrans" cxnId="{46720C0F-A807-0A49-A851-761E87220687}">
      <dgm:prSet/>
      <dgm:spPr/>
      <dgm:t>
        <a:bodyPr/>
        <a:lstStyle/>
        <a:p>
          <a:endParaRPr lang="en-US"/>
        </a:p>
      </dgm:t>
    </dgm:pt>
    <dgm:pt modelId="{A541B829-8B48-9946-9384-963886316BDD}" type="sibTrans" cxnId="{46720C0F-A807-0A49-A851-761E87220687}">
      <dgm:prSet/>
      <dgm:spPr/>
      <dgm:t>
        <a:bodyPr/>
        <a:lstStyle/>
        <a:p>
          <a:endParaRPr lang="en-US"/>
        </a:p>
      </dgm:t>
    </dgm:pt>
    <dgm:pt modelId="{72EEF3BB-61C3-5F45-8A93-68DE8B3BB855}">
      <dgm:prSet phldrT="[Text]" phldr="1"/>
      <dgm:spPr/>
      <dgm:t>
        <a:bodyPr/>
        <a:lstStyle/>
        <a:p>
          <a:endParaRPr lang="en-US" dirty="0"/>
        </a:p>
      </dgm:t>
    </dgm:pt>
    <dgm:pt modelId="{B4578FD7-1554-EE48-9DA0-B1892E51334C}" type="parTrans" cxnId="{7AA599CF-2D37-F440-B543-8A7E03C8EACA}">
      <dgm:prSet/>
      <dgm:spPr/>
      <dgm:t>
        <a:bodyPr/>
        <a:lstStyle/>
        <a:p>
          <a:endParaRPr lang="en-US"/>
        </a:p>
      </dgm:t>
    </dgm:pt>
    <dgm:pt modelId="{B6726461-8D66-AD4C-AE79-D4A885DD317E}" type="sibTrans" cxnId="{7AA599CF-2D37-F440-B543-8A7E03C8EACA}">
      <dgm:prSet/>
      <dgm:spPr/>
      <dgm:t>
        <a:bodyPr/>
        <a:lstStyle/>
        <a:p>
          <a:endParaRPr lang="en-US"/>
        </a:p>
      </dgm:t>
    </dgm:pt>
    <dgm:pt modelId="{D811889B-A76C-9945-A9E6-B04F5D58E767}" type="pres">
      <dgm:prSet presAssocID="{A49291FC-A5EA-784B-A070-358F296AB3AE}" presName="Name0" presStyleCnt="0">
        <dgm:presLayoutVars>
          <dgm:dir/>
          <dgm:animLvl val="lvl"/>
          <dgm:resizeHandles val="exact"/>
        </dgm:presLayoutVars>
      </dgm:prSet>
      <dgm:spPr/>
    </dgm:pt>
    <dgm:pt modelId="{06B5C70C-C13D-2C40-912E-FBF2F8270F85}" type="pres">
      <dgm:prSet presAssocID="{61BDCFB0-1F1B-1E4F-9F92-8FA8205F37BD}" presName="composite" presStyleCnt="0"/>
      <dgm:spPr/>
    </dgm:pt>
    <dgm:pt modelId="{48FB58C2-B681-4D40-9172-DFB94C6F208B}" type="pres">
      <dgm:prSet presAssocID="{61BDCFB0-1F1B-1E4F-9F92-8FA8205F37B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99F336B-3E21-7B4E-9409-1F6F4F228EE7}" type="pres">
      <dgm:prSet presAssocID="{61BDCFB0-1F1B-1E4F-9F92-8FA8205F37BD}" presName="desTx" presStyleLbl="revTx" presStyleIdx="0" presStyleCnt="3">
        <dgm:presLayoutVars>
          <dgm:bulletEnabled val="1"/>
        </dgm:presLayoutVars>
      </dgm:prSet>
      <dgm:spPr/>
    </dgm:pt>
    <dgm:pt modelId="{B636C4D6-9769-D749-8F16-81D14FFC111B}" type="pres">
      <dgm:prSet presAssocID="{44317445-7027-4445-8C1A-5BFD89E1A1CC}" presName="space" presStyleCnt="0"/>
      <dgm:spPr/>
    </dgm:pt>
    <dgm:pt modelId="{16BA07D2-3DE8-7B47-B824-477735CAF14D}" type="pres">
      <dgm:prSet presAssocID="{7F7C2C4A-4114-0A41-AEE4-AE04D29E5369}" presName="composite" presStyleCnt="0"/>
      <dgm:spPr/>
    </dgm:pt>
    <dgm:pt modelId="{5531014E-3B4B-974D-83FE-5F0ECF3AD72A}" type="pres">
      <dgm:prSet presAssocID="{7F7C2C4A-4114-0A41-AEE4-AE04D29E536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7C2304-53C6-2B4B-94D2-1AD75AD8FCF5}" type="pres">
      <dgm:prSet presAssocID="{7F7C2C4A-4114-0A41-AEE4-AE04D29E5369}" presName="desTx" presStyleLbl="revTx" presStyleIdx="1" presStyleCnt="3">
        <dgm:presLayoutVars>
          <dgm:bulletEnabled val="1"/>
        </dgm:presLayoutVars>
      </dgm:prSet>
      <dgm:spPr/>
    </dgm:pt>
    <dgm:pt modelId="{C78EA944-95D1-854D-89A9-3B60519DB29F}" type="pres">
      <dgm:prSet presAssocID="{8D2FE97C-5D95-904F-845B-8A8C4E896AED}" presName="space" presStyleCnt="0"/>
      <dgm:spPr/>
    </dgm:pt>
    <dgm:pt modelId="{1FC67CB0-9D02-4349-8FE6-07C26DC4D11D}" type="pres">
      <dgm:prSet presAssocID="{869BC0C8-1E02-ED4F-9CCB-10B61B7688EF}" presName="composite" presStyleCnt="0"/>
      <dgm:spPr/>
    </dgm:pt>
    <dgm:pt modelId="{AB3CFC13-4779-2A4B-BDCE-5ABFC23D20C3}" type="pres">
      <dgm:prSet presAssocID="{869BC0C8-1E02-ED4F-9CCB-10B61B7688EF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2F2B48-A1FB-4240-B510-A18C4C1E7A39}" type="pres">
      <dgm:prSet presAssocID="{869BC0C8-1E02-ED4F-9CCB-10B61B7688EF}" presName="desTx" presStyleLbl="revTx" presStyleIdx="2" presStyleCnt="3">
        <dgm:presLayoutVars>
          <dgm:bulletEnabled val="1"/>
        </dgm:presLayoutVars>
      </dgm:prSet>
      <dgm:spPr/>
    </dgm:pt>
  </dgm:ptLst>
  <dgm:cxnLst>
    <dgm:cxn modelId="{A84BC408-1BEE-C548-B389-DCC4F1358BEB}" type="presOf" srcId="{72EEF3BB-61C3-5F45-8A93-68DE8B3BB855}" destId="{E62F2B48-A1FB-4240-B510-A18C4C1E7A39}" srcOrd="0" destOrd="0" presId="urn:microsoft.com/office/officeart/2005/8/layout/chevron1"/>
    <dgm:cxn modelId="{46720C0F-A807-0A49-A851-761E87220687}" srcId="{A49291FC-A5EA-784B-A070-358F296AB3AE}" destId="{869BC0C8-1E02-ED4F-9CCB-10B61B7688EF}" srcOrd="2" destOrd="0" parTransId="{9AF79086-B6DA-7B4C-A923-D4C4DFA00A38}" sibTransId="{A541B829-8B48-9946-9384-963886316BDD}"/>
    <dgm:cxn modelId="{1D4C2741-6804-C140-B063-75971B879FED}" type="presOf" srcId="{885F165E-3D3A-5C47-9B42-EA820A09CFF9}" destId="{D17C2304-53C6-2B4B-94D2-1AD75AD8FCF5}" srcOrd="0" destOrd="0" presId="urn:microsoft.com/office/officeart/2005/8/layout/chevron1"/>
    <dgm:cxn modelId="{266B8D65-A749-9546-B5DF-6DE71454593F}" srcId="{7F7C2C4A-4114-0A41-AEE4-AE04D29E5369}" destId="{885F165E-3D3A-5C47-9B42-EA820A09CFF9}" srcOrd="0" destOrd="0" parTransId="{C65C414B-BF17-3345-9CB3-51D37792A82F}" sibTransId="{006FD3B9-A04D-9B4F-924B-CF7B7D7AED3F}"/>
    <dgm:cxn modelId="{2837F968-2F8E-924E-A43D-E69631279A53}" type="presOf" srcId="{9A271797-D8B2-B747-B963-37BE696D58DC}" destId="{F99F336B-3E21-7B4E-9409-1F6F4F228EE7}" srcOrd="0" destOrd="0" presId="urn:microsoft.com/office/officeart/2005/8/layout/chevron1"/>
    <dgm:cxn modelId="{1FDC7180-A025-D040-BE0C-B69BA84EE02B}" type="presOf" srcId="{A49291FC-A5EA-784B-A070-358F296AB3AE}" destId="{D811889B-A76C-9945-A9E6-B04F5D58E767}" srcOrd="0" destOrd="0" presId="urn:microsoft.com/office/officeart/2005/8/layout/chevron1"/>
    <dgm:cxn modelId="{63D7979E-AF40-E240-A881-F7B7A60C5C02}" srcId="{61BDCFB0-1F1B-1E4F-9F92-8FA8205F37BD}" destId="{9A271797-D8B2-B747-B963-37BE696D58DC}" srcOrd="0" destOrd="0" parTransId="{4AD57774-9A8F-8741-8684-259F63D0C8D8}" sibTransId="{0954C565-EED1-7541-8F1A-A6CEA2F6EF00}"/>
    <dgm:cxn modelId="{8CC23DA6-4F6B-B04B-AD77-AB31DB728086}" type="presOf" srcId="{61BDCFB0-1F1B-1E4F-9F92-8FA8205F37BD}" destId="{48FB58C2-B681-4D40-9172-DFB94C6F208B}" srcOrd="0" destOrd="0" presId="urn:microsoft.com/office/officeart/2005/8/layout/chevron1"/>
    <dgm:cxn modelId="{83468EB5-ED2C-1F43-9340-8E6D4AE62616}" type="presOf" srcId="{7F7C2C4A-4114-0A41-AEE4-AE04D29E5369}" destId="{5531014E-3B4B-974D-83FE-5F0ECF3AD72A}" srcOrd="0" destOrd="0" presId="urn:microsoft.com/office/officeart/2005/8/layout/chevron1"/>
    <dgm:cxn modelId="{59630BCF-793D-9E48-B5B2-B73160E91297}" type="presOf" srcId="{869BC0C8-1E02-ED4F-9CCB-10B61B7688EF}" destId="{AB3CFC13-4779-2A4B-BDCE-5ABFC23D20C3}" srcOrd="0" destOrd="0" presId="urn:microsoft.com/office/officeart/2005/8/layout/chevron1"/>
    <dgm:cxn modelId="{7AA599CF-2D37-F440-B543-8A7E03C8EACA}" srcId="{869BC0C8-1E02-ED4F-9CCB-10B61B7688EF}" destId="{72EEF3BB-61C3-5F45-8A93-68DE8B3BB855}" srcOrd="0" destOrd="0" parTransId="{B4578FD7-1554-EE48-9DA0-B1892E51334C}" sibTransId="{B6726461-8D66-AD4C-AE79-D4A885DD317E}"/>
    <dgm:cxn modelId="{10A79EE5-FC64-9A4B-9C00-88BDDDD59268}" srcId="{A49291FC-A5EA-784B-A070-358F296AB3AE}" destId="{61BDCFB0-1F1B-1E4F-9F92-8FA8205F37BD}" srcOrd="0" destOrd="0" parTransId="{DB5A3296-0C95-414D-9F14-AFE178198BD6}" sibTransId="{44317445-7027-4445-8C1A-5BFD89E1A1CC}"/>
    <dgm:cxn modelId="{76A80FF6-361F-8248-A803-A054D46D917C}" srcId="{A49291FC-A5EA-784B-A070-358F296AB3AE}" destId="{7F7C2C4A-4114-0A41-AEE4-AE04D29E5369}" srcOrd="1" destOrd="0" parTransId="{D10CC240-C85A-194C-8507-FC49912A7072}" sibTransId="{8D2FE97C-5D95-904F-845B-8A8C4E896AED}"/>
    <dgm:cxn modelId="{B159D5B7-BA32-214F-AD94-016F0607E1AF}" type="presParOf" srcId="{D811889B-A76C-9945-A9E6-B04F5D58E767}" destId="{06B5C70C-C13D-2C40-912E-FBF2F8270F85}" srcOrd="0" destOrd="0" presId="urn:microsoft.com/office/officeart/2005/8/layout/chevron1"/>
    <dgm:cxn modelId="{18C4E837-F88F-044C-9123-C0E982E3A28F}" type="presParOf" srcId="{06B5C70C-C13D-2C40-912E-FBF2F8270F85}" destId="{48FB58C2-B681-4D40-9172-DFB94C6F208B}" srcOrd="0" destOrd="0" presId="urn:microsoft.com/office/officeart/2005/8/layout/chevron1"/>
    <dgm:cxn modelId="{DC927958-4DDD-D842-B968-E258699CB902}" type="presParOf" srcId="{06B5C70C-C13D-2C40-912E-FBF2F8270F85}" destId="{F99F336B-3E21-7B4E-9409-1F6F4F228EE7}" srcOrd="1" destOrd="0" presId="urn:microsoft.com/office/officeart/2005/8/layout/chevron1"/>
    <dgm:cxn modelId="{F572B869-DB4B-FF4A-898C-F0389E8F1C41}" type="presParOf" srcId="{D811889B-A76C-9945-A9E6-B04F5D58E767}" destId="{B636C4D6-9769-D749-8F16-81D14FFC111B}" srcOrd="1" destOrd="0" presId="urn:microsoft.com/office/officeart/2005/8/layout/chevron1"/>
    <dgm:cxn modelId="{355E5914-7CDA-E242-B8B8-70BBE889DE43}" type="presParOf" srcId="{D811889B-A76C-9945-A9E6-B04F5D58E767}" destId="{16BA07D2-3DE8-7B47-B824-477735CAF14D}" srcOrd="2" destOrd="0" presId="urn:microsoft.com/office/officeart/2005/8/layout/chevron1"/>
    <dgm:cxn modelId="{68EDB19E-9A14-0143-A76A-F04AAA243CA4}" type="presParOf" srcId="{16BA07D2-3DE8-7B47-B824-477735CAF14D}" destId="{5531014E-3B4B-974D-83FE-5F0ECF3AD72A}" srcOrd="0" destOrd="0" presId="urn:microsoft.com/office/officeart/2005/8/layout/chevron1"/>
    <dgm:cxn modelId="{15906980-85A2-FA45-A907-61F1D92ABA69}" type="presParOf" srcId="{16BA07D2-3DE8-7B47-B824-477735CAF14D}" destId="{D17C2304-53C6-2B4B-94D2-1AD75AD8FCF5}" srcOrd="1" destOrd="0" presId="urn:microsoft.com/office/officeart/2005/8/layout/chevron1"/>
    <dgm:cxn modelId="{5682C26C-6974-AA40-BE9B-0E44B6BD6E06}" type="presParOf" srcId="{D811889B-A76C-9945-A9E6-B04F5D58E767}" destId="{C78EA944-95D1-854D-89A9-3B60519DB29F}" srcOrd="3" destOrd="0" presId="urn:microsoft.com/office/officeart/2005/8/layout/chevron1"/>
    <dgm:cxn modelId="{722A6935-3685-D145-9A8B-2D1F19484DB2}" type="presParOf" srcId="{D811889B-A76C-9945-A9E6-B04F5D58E767}" destId="{1FC67CB0-9D02-4349-8FE6-07C26DC4D11D}" srcOrd="4" destOrd="0" presId="urn:microsoft.com/office/officeart/2005/8/layout/chevron1"/>
    <dgm:cxn modelId="{2520C277-AABC-E143-8472-72C4D6A3090D}" type="presParOf" srcId="{1FC67CB0-9D02-4349-8FE6-07C26DC4D11D}" destId="{AB3CFC13-4779-2A4B-BDCE-5ABFC23D20C3}" srcOrd="0" destOrd="0" presId="urn:microsoft.com/office/officeart/2005/8/layout/chevron1"/>
    <dgm:cxn modelId="{1726100F-D6E2-134E-9B5D-AD0779DDC768}" type="presParOf" srcId="{1FC67CB0-9D02-4349-8FE6-07C26DC4D11D}" destId="{E62F2B48-A1FB-4240-B510-A18C4C1E7A3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B58C2-B681-4D40-9172-DFB94C6F208B}">
      <dsp:nvSpPr>
        <dsp:cNvPr id="0" name=""/>
        <dsp:cNvSpPr/>
      </dsp:nvSpPr>
      <dsp:spPr>
        <a:xfrm>
          <a:off x="6129" y="1003514"/>
          <a:ext cx="3005351" cy="120214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Cleaning Data</a:t>
          </a:r>
        </a:p>
      </dsp:txBody>
      <dsp:txXfrm>
        <a:off x="607199" y="1003514"/>
        <a:ext cx="1803211" cy="1202140"/>
      </dsp:txXfrm>
    </dsp:sp>
    <dsp:sp modelId="{F99F336B-3E21-7B4E-9409-1F6F4F228EE7}">
      <dsp:nvSpPr>
        <dsp:cNvPr id="0" name=""/>
        <dsp:cNvSpPr/>
      </dsp:nvSpPr>
      <dsp:spPr>
        <a:xfrm>
          <a:off x="6129" y="2355922"/>
          <a:ext cx="2404281" cy="52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 dirty="0"/>
        </a:p>
      </dsp:txBody>
      <dsp:txXfrm>
        <a:off x="6129" y="2355922"/>
        <a:ext cx="2404281" cy="522000"/>
      </dsp:txXfrm>
    </dsp:sp>
    <dsp:sp modelId="{5531014E-3B4B-974D-83FE-5F0ECF3AD72A}">
      <dsp:nvSpPr>
        <dsp:cNvPr id="0" name=""/>
        <dsp:cNvSpPr/>
      </dsp:nvSpPr>
      <dsp:spPr>
        <a:xfrm>
          <a:off x="2795480" y="1003514"/>
          <a:ext cx="3005351" cy="1202140"/>
        </a:xfrm>
        <a:prstGeom prst="chevron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Selecting Features</a:t>
          </a:r>
        </a:p>
      </dsp:txBody>
      <dsp:txXfrm>
        <a:off x="3396550" y="1003514"/>
        <a:ext cx="1803211" cy="1202140"/>
      </dsp:txXfrm>
    </dsp:sp>
    <dsp:sp modelId="{D17C2304-53C6-2B4B-94D2-1AD75AD8FCF5}">
      <dsp:nvSpPr>
        <dsp:cNvPr id="0" name=""/>
        <dsp:cNvSpPr/>
      </dsp:nvSpPr>
      <dsp:spPr>
        <a:xfrm>
          <a:off x="2795480" y="2355922"/>
          <a:ext cx="2404281" cy="52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 dirty="0"/>
        </a:p>
      </dsp:txBody>
      <dsp:txXfrm>
        <a:off x="2795480" y="2355922"/>
        <a:ext cx="2404281" cy="522000"/>
      </dsp:txXfrm>
    </dsp:sp>
    <dsp:sp modelId="{AB3CFC13-4779-2A4B-BDCE-5ABFC23D20C3}">
      <dsp:nvSpPr>
        <dsp:cNvPr id="0" name=""/>
        <dsp:cNvSpPr/>
      </dsp:nvSpPr>
      <dsp:spPr>
        <a:xfrm>
          <a:off x="5584831" y="1003514"/>
          <a:ext cx="3005351" cy="1202140"/>
        </a:xfrm>
        <a:prstGeom prst="chevron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Input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Strategies</a:t>
          </a:r>
        </a:p>
      </dsp:txBody>
      <dsp:txXfrm>
        <a:off x="6185901" y="1003514"/>
        <a:ext cx="1803211" cy="1202140"/>
      </dsp:txXfrm>
    </dsp:sp>
    <dsp:sp modelId="{E62F2B48-A1FB-4240-B510-A18C4C1E7A39}">
      <dsp:nvSpPr>
        <dsp:cNvPr id="0" name=""/>
        <dsp:cNvSpPr/>
      </dsp:nvSpPr>
      <dsp:spPr>
        <a:xfrm>
          <a:off x="5584831" y="2355922"/>
          <a:ext cx="2404281" cy="52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 dirty="0"/>
        </a:p>
      </dsp:txBody>
      <dsp:txXfrm>
        <a:off x="5584831" y="2355922"/>
        <a:ext cx="2404281" cy="52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050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1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842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47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4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4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8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1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1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6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8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0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9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sv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7B4E-3E4E-7B7C-C68E-1602B5FC7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Prices for Airbnb Accommodations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08E42-6306-4A11-6900-71669A986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9043D-75FE-E2D6-D850-22921E7A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134" y="4879690"/>
            <a:ext cx="2353732" cy="7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3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6C97-D9F6-95D4-541A-AB97EAF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10" name="Content Placeholder 9" descr="Piggy Bank">
            <a:extLst>
              <a:ext uri="{FF2B5EF4-FFF2-40B4-BE49-F238E27FC236}">
                <a16:creationId xmlns:a16="http://schemas.microsoft.com/office/drawing/2014/main" id="{3FF68A14-0391-D7BE-6555-7FAE8C2D8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5772" y="5598886"/>
            <a:ext cx="914400" cy="9144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CB7228-7FB3-D8E3-C350-443371C6D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134" y="534458"/>
            <a:ext cx="2353732" cy="735542"/>
          </a:xfrm>
          <a:prstGeom prst="rect">
            <a:avLst/>
          </a:prstGeom>
        </p:spPr>
      </p:pic>
      <p:pic>
        <p:nvPicPr>
          <p:cNvPr id="12" name="Graphic 11" descr="Dollar">
            <a:extLst>
              <a:ext uri="{FF2B5EF4-FFF2-40B4-BE49-F238E27FC236}">
                <a16:creationId xmlns:a16="http://schemas.microsoft.com/office/drawing/2014/main" id="{130B7461-606C-3628-5343-38B4B5541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04389" y="4853971"/>
            <a:ext cx="914400" cy="914400"/>
          </a:xfrm>
          <a:prstGeom prst="rect">
            <a:avLst/>
          </a:prstGeom>
        </p:spPr>
      </p:pic>
      <p:pic>
        <p:nvPicPr>
          <p:cNvPr id="14" name="Graphic 13" descr="Money">
            <a:extLst>
              <a:ext uri="{FF2B5EF4-FFF2-40B4-BE49-F238E27FC236}">
                <a16:creationId xmlns:a16="http://schemas.microsoft.com/office/drawing/2014/main" id="{78A6BD0C-C378-5AD8-F013-3E673B3A83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53006" y="5598886"/>
            <a:ext cx="914400" cy="914400"/>
          </a:xfrm>
          <a:prstGeom prst="rect">
            <a:avLst/>
          </a:prstGeom>
        </p:spPr>
      </p:pic>
      <p:pic>
        <p:nvPicPr>
          <p:cNvPr id="16" name="Graphic 15" descr="Mountain scene">
            <a:extLst>
              <a:ext uri="{FF2B5EF4-FFF2-40B4-BE49-F238E27FC236}">
                <a16:creationId xmlns:a16="http://schemas.microsoft.com/office/drawing/2014/main" id="{63BECE06-7540-8149-0794-64EFFEB3D6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47405" y="2576286"/>
            <a:ext cx="914400" cy="914400"/>
          </a:xfrm>
          <a:prstGeom prst="rect">
            <a:avLst/>
          </a:prstGeom>
        </p:spPr>
      </p:pic>
      <p:pic>
        <p:nvPicPr>
          <p:cNvPr id="18" name="Graphic 17" descr="Tropical scene">
            <a:extLst>
              <a:ext uri="{FF2B5EF4-FFF2-40B4-BE49-F238E27FC236}">
                <a16:creationId xmlns:a16="http://schemas.microsoft.com/office/drawing/2014/main" id="{BEEEFCDF-CA65-6BF9-647B-2D748BA19E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24837" y="1820485"/>
            <a:ext cx="914400" cy="914400"/>
          </a:xfrm>
          <a:prstGeom prst="rect">
            <a:avLst/>
          </a:prstGeom>
        </p:spPr>
      </p:pic>
      <p:pic>
        <p:nvPicPr>
          <p:cNvPr id="20" name="Graphic 19" descr="Airplane">
            <a:extLst>
              <a:ext uri="{FF2B5EF4-FFF2-40B4-BE49-F238E27FC236}">
                <a16:creationId xmlns:a16="http://schemas.microsoft.com/office/drawing/2014/main" id="{2648769C-744A-BDBA-1539-9364491392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55772" y="20055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6C97-D9F6-95D4-541A-AB97EAF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AE8-DB84-2709-AD94-D554AAC6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B7228-7FB3-D8E3-C350-443371C6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791" y="241829"/>
            <a:ext cx="2353732" cy="735542"/>
          </a:xfrm>
          <a:prstGeom prst="rect">
            <a:avLst/>
          </a:prstGeom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356853E7-EA96-3FFF-DD41-B674AD201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78995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027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6C97-D9F6-95D4-541A-AB97EAF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pic>
        <p:nvPicPr>
          <p:cNvPr id="6" name="Content Placeholder 5" descr="Bar chart">
            <a:extLst>
              <a:ext uri="{FF2B5EF4-FFF2-40B4-BE49-F238E27FC236}">
                <a16:creationId xmlns:a16="http://schemas.microsoft.com/office/drawing/2014/main" id="{BD82625C-4846-4E80-8848-8FFA54597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4704" y="4224677"/>
            <a:ext cx="914400" cy="9144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CB7228-7FB3-D8E3-C350-443371C6D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134" y="534458"/>
            <a:ext cx="2353732" cy="735542"/>
          </a:xfrm>
          <a:prstGeom prst="rect">
            <a:avLst/>
          </a:prstGeom>
        </p:spPr>
      </p:pic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459C0F08-EBEB-F95B-1140-11E44802A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1904" y="5334000"/>
            <a:ext cx="914400" cy="914400"/>
          </a:xfrm>
          <a:prstGeom prst="rect">
            <a:avLst/>
          </a:prstGeom>
        </p:spPr>
      </p:pic>
      <p:pic>
        <p:nvPicPr>
          <p:cNvPr id="10" name="Graphic 9" descr="Research">
            <a:extLst>
              <a:ext uri="{FF2B5EF4-FFF2-40B4-BE49-F238E27FC236}">
                <a16:creationId xmlns:a16="http://schemas.microsoft.com/office/drawing/2014/main" id="{29096131-25F5-51F4-319B-6F6C08ADFE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3657" y="42246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7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6C97-D9F6-95D4-541A-AB97EAF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AE8-DB84-2709-AD94-D554AAC6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B7228-7FB3-D8E3-C350-443371C6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134" y="534458"/>
            <a:ext cx="2353732" cy="7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0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6C97-D9F6-95D4-541A-AB97EAF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AE8-DB84-2709-AD94-D554AAC6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to explorer Airbnb Listing Data and Predicting Prices:   </a:t>
            </a:r>
          </a:p>
          <a:p>
            <a:pPr lvl="1"/>
            <a:r>
              <a:rPr lang="en-US" dirty="0">
                <a:hlinkClick r:id="rId2"/>
              </a:rPr>
              <a:t>Airbnb Explorer App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B7228-7FB3-D8E3-C350-443371C6D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134" y="534458"/>
            <a:ext cx="2353732" cy="7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6C97-D9F6-95D4-541A-AB97EAF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AE8-DB84-2709-AD94-D554AAC6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B7228-7FB3-D8E3-C350-443371C6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134" y="534458"/>
            <a:ext cx="2353732" cy="7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57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{D886728B-44FB-5946-AA7E-0918E65940EC}tf10001060</Template>
  <TotalTime>273</TotalTime>
  <Words>38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Predicting Prices for Airbnb Accommodations</vt:lpstr>
      <vt:lpstr>Problem Statement</vt:lpstr>
      <vt:lpstr>Data</vt:lpstr>
      <vt:lpstr>Machine Learning Models</vt:lpstr>
      <vt:lpstr>Evaluation</vt:lpstr>
      <vt:lpstr>Airbnb App</vt:lpstr>
      <vt:lpstr>Conclusions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Prices for Airbnb Accommodations</dc:title>
  <dc:creator>Silvia Resende</dc:creator>
  <cp:lastModifiedBy>Silvia Resende</cp:lastModifiedBy>
  <cp:revision>2</cp:revision>
  <dcterms:created xsi:type="dcterms:W3CDTF">2022-11-14T15:37:16Z</dcterms:created>
  <dcterms:modified xsi:type="dcterms:W3CDTF">2022-11-14T20:10:50Z</dcterms:modified>
</cp:coreProperties>
</file>