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1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5132" y="3887812"/>
            <a:ext cx="9146751" cy="607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44269"/>
            <a:ext cx="8534400" cy="6675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663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1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369D3288-E657-47B2-A3D4-FE7EE0A5C8F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57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57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5132" y="3887812"/>
            <a:ext cx="9146751" cy="607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851528"/>
            <a:ext cx="7886700" cy="6696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9D3288-E657-47B2-A3D4-FE7EE0A5C8F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236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58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76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49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14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9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83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69D3288-E657-47B2-A3D4-FE7EE0A5C8F3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434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PROGRESS REPORT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5936" y="5157058"/>
            <a:ext cx="6400800" cy="1752600"/>
          </a:xfrm>
        </p:spPr>
        <p:txBody>
          <a:bodyPr/>
          <a:lstStyle/>
          <a:p>
            <a:r>
              <a:rPr lang="en-US" dirty="0"/>
              <a:t>Soma Sreshta</a:t>
            </a:r>
          </a:p>
          <a:p>
            <a:r>
              <a:rPr lang="en-US" dirty="0"/>
              <a:t>(217Z1A6754)</a:t>
            </a:r>
          </a:p>
          <a:p>
            <a:r>
              <a:rPr lang="en-US" altLang="en-IN" dirty="0"/>
              <a:t>CSE-DS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PROGRESS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66725" y="2206625"/>
          <a:ext cx="82296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structures</a:t>
                      </a:r>
                      <a:endParaRPr lang="en-IN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/>
                        <a:t>Xml,Json,Html </a:t>
                      </a:r>
                      <a:endParaRPr lang="en-IN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/>
                        <a:t>Mysql,Dbms,MongoDB</a:t>
                      </a:r>
                      <a:endParaRPr lang="en-IN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/>
                        <a:t>joins,Xml to json,dbms queries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dirty="0"/>
                        <a:t>Yes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dirty="0"/>
                        <a:t>Yes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/>
                        <a:t>workato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/>
                        <a:t>registration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/>
                        <a:t>Yes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dirty="0"/>
                        <a:t>Yes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2317115" y="1702435"/>
            <a:ext cx="3046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Before The Program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5403850" y="1702435"/>
            <a:ext cx="334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After The Program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 flipV="1">
            <a:off x="11052720" y="2132856"/>
            <a:ext cx="2221904" cy="1584176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8CC78"/>
      </a:accent3>
      <a:accent4>
        <a:srgbClr val="099BDD"/>
      </a:accent4>
      <a:accent5>
        <a:srgbClr val="828288"/>
      </a:accent5>
      <a:accent6>
        <a:srgbClr val="F56617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</TotalTime>
  <Words>72</Words>
  <Application>Microsoft Office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</vt:lpstr>
      <vt:lpstr>Banded</vt:lpstr>
      <vt:lpstr>WEEKLY PROGRESS REPORT</vt:lpstr>
      <vt:lpstr>PROGRESS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PROGRESSREPORT</dc:title>
  <dc:creator>HP</dc:creator>
  <cp:lastModifiedBy>sreshta soma</cp:lastModifiedBy>
  <cp:revision>9</cp:revision>
  <dcterms:created xsi:type="dcterms:W3CDTF">2024-05-26T10:05:00Z</dcterms:created>
  <dcterms:modified xsi:type="dcterms:W3CDTF">2024-05-27T04:10:23Z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11A73A3D7EE64DBCAF73B4C12598A39C_12</vt:lpwstr>
  </property>
  <property fmtid="{D5CDD505-2E9C-101B-9397-08002B2CF9AE}" pid="3" name="KSOProductBuildVer">
    <vt:lpwstr>1033-12.2.0.16909</vt:lpwstr>
  </property>
</Properties>
</file>