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3280" cy="68536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600" cy="1001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1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3280" cy="68536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Travelling Salesman Problem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92000" y="4007880"/>
            <a:ext cx="7847280" cy="175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3200">
                <a:solidFill>
                  <a:srgbClr val="333333"/>
                </a:solidFill>
                <a:latin typeface="Calibri"/>
                <a:ea typeface="DejaVu Sans"/>
              </a:rPr>
              <a:t>Evolutionary Computation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>
                <a:solidFill>
                  <a:srgbClr val="333333"/>
                </a:solidFill>
                <a:latin typeface="Calibri"/>
                <a:ea typeface="DejaVu Sans"/>
              </a:rPr>
              <a:t>Semester 2, 2014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>
                <a:solidFill>
                  <a:srgbClr val="333333"/>
                </a:solidFill>
                <a:latin typeface="Calibri"/>
                <a:ea typeface="DejaVu Sans"/>
              </a:rPr>
              <a:t>Rory Stokes, Svetlana Resnyanskaya, Han Song and Yunfei Gong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48000" y="1600200"/>
            <a:ext cx="80377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Simple EA algorithm used for testing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Order crossover used to double population with 0.75 probability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Otherwise parents copied directly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Each mutator tested individually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Mutation chance 0.2 on children only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Tournament selection (size 4 with 2 winners)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Much more intensive testing required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32000" y="216000"/>
            <a:ext cx="8228520" cy="102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Mutator Performance (EIL51)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83640" y="1600200"/>
            <a:ext cx="777564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Averaged results to convergence with population of 1000, target 426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Inversion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27.5 seconds, 439 optimum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Swap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25.1 seconds, 463 optimum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Insert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25.3 seconds, 440 optimum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Scramble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26.2 seconds, 444 optimum cost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37240"/>
            <a:ext cx="8228520" cy="94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Mutator Performance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(EIL51)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611640" y="1600200"/>
            <a:ext cx="791964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As expected, swap is the fastest and inversion is slowest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Inversion converged most optimally,  although the difference is marginal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Insert is a close second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Least number of edges broken seems to result in optimum 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Very similar timing, need larger problems for more conclusive results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To do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Recombination operators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Inver-over functionality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More flexible command-line arguments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Logs of longer simulations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Design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Maximising modularity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Easier testing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Reusable/expandable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Mutators and crossover operators are implemented as separate objects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Convenient to change operators and probabilities without editing core algorithm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Classes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TSPProblem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Driver, parser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Manages the main iteration loop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Population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Contains Individuals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Manages selection, mutation and crossover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Accesses current fitness values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Classes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Individual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Contains TSP route of City permutations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Maintains the validity of path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City</a:t>
            </a:r>
            <a:endParaRPr/>
          </a:p>
          <a:p>
            <a:pPr lvl="1">
              <a:buFont typeface="Arial"/>
              <a:buChar char="–"/>
            </a:pPr>
            <a:r>
              <a:rPr lang="en-AU" sz="2800">
                <a:solidFill>
                  <a:srgbClr val="000000"/>
                </a:solidFill>
                <a:latin typeface="Calibri"/>
                <a:ea typeface="DejaVu Sans"/>
              </a:rPr>
              <a:t>Simple container, read-only values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Mutators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76000" y="1600200"/>
            <a:ext cx="82072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The following mutators are currently implemented: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Insert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Swap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Invert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Scramble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Each is an independent class implementing the interface Mutator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Insert Mutator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Shift a single city to a different location in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Breaks two edges when the city is removed and two when it's inserted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Implemented in linear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Swap Mutator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Switch the place of two cities in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Breaks four edges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Implemented in constant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Invert Mutator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Invert the order of a segment of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Breaks two edges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Implemented in linear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  <a:ea typeface="DejaVu Sans"/>
              </a:rPr>
              <a:t>Scramble Mutator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Randomises the places of a subset of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Breaks O(n) edges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3200">
                <a:solidFill>
                  <a:srgbClr val="000000"/>
                </a:solidFill>
                <a:latin typeface="Calibri"/>
                <a:ea typeface="DejaVu Sans"/>
              </a:rPr>
              <a:t>Implemented in linear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Rory Stokes</dc:creator>
  <cp:lastModifiedBy>Rory Stokes</cp:lastModifiedBy>
  <cp:revision>1</cp:revision>
  <dcterms:modified xsi:type="dcterms:W3CDTF">2014-08-26T04:29:11Z</dcterms:modified>
</cp:coreProperties>
</file>