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54560"/>
            <a:ext cx="498708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54560"/>
            <a:ext cx="49870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7347960" cy="464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54560"/>
            <a:ext cx="498708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54560"/>
            <a:ext cx="49870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7347960" cy="464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54560"/>
            <a:ext cx="498708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54560"/>
            <a:ext cx="49870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654560"/>
            <a:ext cx="82296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7347960" cy="464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54560"/>
            <a:ext cx="4987080" cy="397728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54560"/>
            <a:ext cx="49870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7347960" cy="464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7321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96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99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9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54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18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81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810">
                <a:latin typeface="Arial"/>
              </a:rPr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D1D36A1D-6A05-4747-8235-712EF166C89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4040"/>
          </a:xfrm>
          <a:prstGeom prst="rect">
            <a:avLst/>
          </a:prstGeom>
          <a:ln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7347960" cy="100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27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960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509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7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3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19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19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19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190">
                <a:latin typeface="Times New Roman"/>
              </a:rPr>
              <a:t>Seventh Outline Level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lIns="0" rIns="0" tIns="0" bIns="0"/>
          <a:p>
            <a:pPr algn="r"/>
            <a:fld id="{9A434BB6-A188-4909-BF33-51F4905F3E3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Travelling Salesman Problem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792000" y="4007880"/>
            <a:ext cx="7847640" cy="175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33333"/>
                </a:solidFill>
                <a:latin typeface="Calibri"/>
              </a:rPr>
              <a:t>Evolutionary Computation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33333"/>
                </a:solidFill>
                <a:latin typeface="Calibri"/>
              </a:rPr>
              <a:t>Semester 2, 2014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33333"/>
                </a:solidFill>
                <a:latin typeface="Calibri"/>
              </a:rPr>
              <a:t>Rory Stokes, Svetlana Resnyanskaya, Han Song and Yunfei Gong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32000" y="216000"/>
            <a:ext cx="8228880" cy="102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Mutator Performance (EIL51)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Averaged results to convergence with population of 1000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Inversion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27 seconds, 439 optimum cost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Swap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25 seconds, 463 optimum cost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Insert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25 seconds, 440 optimum cost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Scramble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26 seconds, 444 optimum cost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37240"/>
            <a:ext cx="8228880" cy="94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Mutator Performance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(EIL51)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As expected, swap is the fastest and inversion is slowest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Inversion converged most optimally,  although the difference is marginal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Insert is a close second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Least number of edges broken seems to result in optimum solution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Very similar timing, need larger problems for more conclusive results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 do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Recombination operators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Inver-over functionality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More flexible command-line arguments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Refactoring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Logs of longer simulations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Design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Maximising modularity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Easier testing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Reusable/expandable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Mutators and crossover operators are implemented as separate objects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Convenient to change operators and probabilities without editing core algorithm code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Classes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TSPProblem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Driver, parser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Manages the main iteration loop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Population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Contains Individuals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Manages selection, mutation and crossover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Accesses current fitness values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Classes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Individual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Contains TSP route of City permutations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Maintains the validity of path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City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Simple container, read-only values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Mutators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360000" y="1600200"/>
            <a:ext cx="842364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following mutators are currently implemented: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Insert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Swap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Invert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Scramble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Insert Mutator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Shift a single city to a different location in the route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Breaks two edges when the city is removed and two when it's inserted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Implemented in linear time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Swap Mutator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Switch the place of two cities in the route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Breaks four edges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Implemented in constant time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Invert Mutator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Invert the order of a segment of the route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Breaks two edges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Implemented in linear time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Scramble Mutator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Randomises the places of a subset of the route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Breaks O(n) edges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Implemented in linear time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