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/>
    <p:restoredTop sz="94694"/>
  </p:normalViewPr>
  <p:slideViewPr>
    <p:cSldViewPr snapToGrid="0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F2EF-873D-15B4-E4EF-1C7D6CCD0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64F50-26B2-B4D3-734B-92119A7DE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64670-4690-14F4-7791-58383471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C11-1832-9341-A957-5E1AB742379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6C0E5-6C9C-BA75-A3CA-4306B544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CF70-111D-67D6-58BB-0DBE8052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70FA-9961-2C44-B6B3-E2B768E0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B26B-8D89-7F65-C29C-A495334C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5197D-00D1-79C3-AFF4-D2071E1DF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956C3-CE74-588E-410C-50CF75F3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C11-1832-9341-A957-5E1AB742379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25934-B5AA-EDD7-45F8-2F4C9B41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44A6A-D90D-67F5-2D1D-C8DE3900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70FA-9961-2C44-B6B3-E2B768E0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7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BA931-32E2-D157-D037-01CE220CC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BA069-8909-C232-C2A9-F1E0F8A4C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8ADAB-BBBD-3951-DBCA-163166FC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C11-1832-9341-A957-5E1AB742379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E3101-CA8F-2D26-F072-3590CB6F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35BC4-1E63-DF11-14DE-6EE4C401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70FA-9961-2C44-B6B3-E2B768E0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1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B526-744B-EB7A-6712-BB9D8696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72E42-B344-D912-C0F4-19F5F8FED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4B9D0-9723-C8CF-522C-05A12E7C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C11-1832-9341-A957-5E1AB742379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14FDA-82B1-EB4E-B360-931AA656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11AE-4C8E-9C5C-C2C6-9FA3F149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70FA-9961-2C44-B6B3-E2B768E0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1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CF20-45F0-51BE-A5AB-F40CCCD8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30442-E63B-0AA7-AE86-BF84CAF48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86E49-9CFF-0F2B-13ED-DAA6630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C11-1832-9341-A957-5E1AB742379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B7B5-2273-E5E4-ACC2-169B115B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CE3C9-11A9-265D-30AB-E9C1967E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70FA-9961-2C44-B6B3-E2B768E0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9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14D0-F0EC-FD35-CA85-FA4D2CA0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E879-9D24-0470-02E1-4EC38130A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6DD29-53B6-BC2B-900B-0C40365DA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83BA4-9C4E-0E31-63DC-04D59EA9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C11-1832-9341-A957-5E1AB742379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D162F-9F97-0EDC-B50A-305F2EBC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9DEB0-7292-2D6C-60EA-9070C456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70FA-9961-2C44-B6B3-E2B768E0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9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80D2-1CEF-1CD1-E53A-8693865F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67313-BBF1-2325-130C-6927B5752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258FF-0874-3639-D9CD-81B32EC93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1ED33-F66A-7B32-439B-5560DDD2F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D22F8-63C6-D1BB-FF52-BB18E3308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411B3-3E0E-05A8-E90A-F409B60F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C11-1832-9341-A957-5E1AB742379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3AA67-65AA-79A7-9D97-A08FF6B6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0A5AB-ACC5-3FF6-6251-5BC7F681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70FA-9961-2C44-B6B3-E2B768E0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4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5C0F-6074-B551-AFD5-C5CA1D08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5EED4-4B5C-12FC-980F-F7017BE0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C11-1832-9341-A957-5E1AB742379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4E564-9678-5DDB-39F6-F0CDFF3A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1CAED-C47A-02EC-1071-1FC00FF1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70FA-9961-2C44-B6B3-E2B768E0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1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3AE9D-5C0A-CFE9-470E-A0D534F6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C11-1832-9341-A957-5E1AB742379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01C55-E7CB-2F95-5B48-5F749F81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CCC4D-64BF-14B8-5D8C-431B84EE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70FA-9961-2C44-B6B3-E2B768E0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5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A5AA-BA30-990E-F64E-329F9139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5C88-D7D7-2273-3527-FE8AB740C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4608F-AAD6-A47C-DF0E-A7DC7C21D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C8E04-7278-530B-4095-BD861787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C11-1832-9341-A957-5E1AB742379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9B9CB-3812-BD02-E443-C5E1F22E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E46D1-CED3-EB92-7161-89D1A7A7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70FA-9961-2C44-B6B3-E2B768E0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9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8591-7590-8DD6-24A0-30605A6F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34D82-1103-92CB-A82A-A9544E1CB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25846-A117-0173-2C5F-6E38E8411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760C0-06A1-7F28-CD67-623165D3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3C11-1832-9341-A957-5E1AB742379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63632-EDB2-5393-ABDA-8D127EF6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C22C3-0598-C114-C6CA-50F14B68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470FA-9961-2C44-B6B3-E2B768E0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9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3FF80-0A2A-C881-692A-ECAE4780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2C242-DBEE-CD83-72CF-9813C896A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FCD4-CD9B-6056-F4D3-8D0FC4CBE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963C11-1832-9341-A957-5E1AB742379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BB0D6-F614-3DED-A179-15301D0DC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E80F0-96DA-4FAF-59D7-D6D0F5AC9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B470FA-9961-2C44-B6B3-E2B768E07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2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932-71BC-EE89-682A-086CDA9AF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1DAD1-FC4E-E163-55BF-39A320C97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8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circle in space&#10;&#10;Description automatically generated">
            <a:extLst>
              <a:ext uri="{FF2B5EF4-FFF2-40B4-BE49-F238E27FC236}">
                <a16:creationId xmlns:a16="http://schemas.microsoft.com/office/drawing/2014/main" id="{284D4475-272E-2B9E-9904-18D91E82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2B08E1-68A2-D67B-7137-B0E145757A78}"/>
              </a:ext>
            </a:extLst>
          </p:cNvPr>
          <p:cNvSpPr txBox="1"/>
          <p:nvPr/>
        </p:nvSpPr>
        <p:spPr>
          <a:xfrm>
            <a:off x="5475992" y="2820933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SN 2023ixf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98722-141B-DBE1-3F3C-41ED5ADAB9B8}"/>
              </a:ext>
            </a:extLst>
          </p:cNvPr>
          <p:cNvSpPr txBox="1"/>
          <p:nvPr/>
        </p:nvSpPr>
        <p:spPr>
          <a:xfrm>
            <a:off x="5983112" y="14767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4987B-13BA-7986-D51B-949229B29086}"/>
              </a:ext>
            </a:extLst>
          </p:cNvPr>
          <p:cNvSpPr txBox="1"/>
          <p:nvPr/>
        </p:nvSpPr>
        <p:spPr>
          <a:xfrm>
            <a:off x="6492864" y="15990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33B1D-A142-2A88-CAE9-4D25ED2FACAE}"/>
              </a:ext>
            </a:extLst>
          </p:cNvPr>
          <p:cNvSpPr txBox="1"/>
          <p:nvPr/>
        </p:nvSpPr>
        <p:spPr>
          <a:xfrm>
            <a:off x="5454099" y="15682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896B3-6504-B5AD-70CF-00CA035F1474}"/>
              </a:ext>
            </a:extLst>
          </p:cNvPr>
          <p:cNvSpPr txBox="1"/>
          <p:nvPr/>
        </p:nvSpPr>
        <p:spPr>
          <a:xfrm>
            <a:off x="4735267" y="20381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F7B79-1DD8-EC9F-025B-6E8B098E657D}"/>
              </a:ext>
            </a:extLst>
          </p:cNvPr>
          <p:cNvSpPr txBox="1"/>
          <p:nvPr/>
        </p:nvSpPr>
        <p:spPr>
          <a:xfrm>
            <a:off x="7210179" y="20636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8BEBC-6EE6-408C-B244-F80A9379FBC5}"/>
              </a:ext>
            </a:extLst>
          </p:cNvPr>
          <p:cNvSpPr txBox="1"/>
          <p:nvPr/>
        </p:nvSpPr>
        <p:spPr>
          <a:xfrm>
            <a:off x="7575427" y="27440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143AF2-2EFD-AB4E-CC2E-97584EF4A705}"/>
              </a:ext>
            </a:extLst>
          </p:cNvPr>
          <p:cNvSpPr txBox="1"/>
          <p:nvPr/>
        </p:nvSpPr>
        <p:spPr>
          <a:xfrm>
            <a:off x="4333198" y="26995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ED43C-A9DE-8443-E1E9-DABC04E6E7CB}"/>
              </a:ext>
            </a:extLst>
          </p:cNvPr>
          <p:cNvSpPr txBox="1"/>
          <p:nvPr/>
        </p:nvSpPr>
        <p:spPr>
          <a:xfrm>
            <a:off x="7664327" y="32506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8C8909-FD81-D8F2-B841-A1E1EA12664E}"/>
              </a:ext>
            </a:extLst>
          </p:cNvPr>
          <p:cNvSpPr txBox="1"/>
          <p:nvPr/>
        </p:nvSpPr>
        <p:spPr>
          <a:xfrm>
            <a:off x="4117976" y="321566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A3E4F1-A518-632F-9886-CBDFB71D6B77}"/>
              </a:ext>
            </a:extLst>
          </p:cNvPr>
          <p:cNvSpPr txBox="1"/>
          <p:nvPr/>
        </p:nvSpPr>
        <p:spPr>
          <a:xfrm>
            <a:off x="4197068" y="373175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1D2558-AF3D-0079-BF30-2009697A7BB4}"/>
              </a:ext>
            </a:extLst>
          </p:cNvPr>
          <p:cNvSpPr txBox="1"/>
          <p:nvPr/>
        </p:nvSpPr>
        <p:spPr>
          <a:xfrm>
            <a:off x="4586437" y="441999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E0147B-0803-DC17-9172-D03C0FAC7850}"/>
              </a:ext>
            </a:extLst>
          </p:cNvPr>
          <p:cNvSpPr txBox="1"/>
          <p:nvPr/>
        </p:nvSpPr>
        <p:spPr>
          <a:xfrm>
            <a:off x="5861147" y="498021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6D0E4C-C0EF-6590-DC78-3595F7AAD836}"/>
              </a:ext>
            </a:extLst>
          </p:cNvPr>
          <p:cNvSpPr txBox="1"/>
          <p:nvPr/>
        </p:nvSpPr>
        <p:spPr>
          <a:xfrm>
            <a:off x="5342778" y="487195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13AA2-5845-6C69-089D-398790C7A7F7}"/>
              </a:ext>
            </a:extLst>
          </p:cNvPr>
          <p:cNvSpPr txBox="1"/>
          <p:nvPr/>
        </p:nvSpPr>
        <p:spPr>
          <a:xfrm>
            <a:off x="6380207" y="489131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60007-25B9-44DB-B009-5E44D82FB354}"/>
              </a:ext>
            </a:extLst>
          </p:cNvPr>
          <p:cNvSpPr txBox="1"/>
          <p:nvPr/>
        </p:nvSpPr>
        <p:spPr>
          <a:xfrm>
            <a:off x="7118499" y="446159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914776-97C9-407D-8760-4DB102534B54}"/>
              </a:ext>
            </a:extLst>
          </p:cNvPr>
          <p:cNvSpPr txBox="1"/>
          <p:nvPr/>
        </p:nvSpPr>
        <p:spPr>
          <a:xfrm>
            <a:off x="7558613" y="37836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3899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E83A5E99-B758-0BA2-78CF-A300AC68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40" y="-1"/>
            <a:ext cx="6632738" cy="68580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F2DB62-F438-A7E3-D9C2-FE95F828D09E}"/>
              </a:ext>
            </a:extLst>
          </p:cNvPr>
          <p:cNvSpPr/>
          <p:nvPr/>
        </p:nvSpPr>
        <p:spPr>
          <a:xfrm>
            <a:off x="2849275" y="287562"/>
            <a:ext cx="381323" cy="5251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8080B85-8846-EA42-FA01-89C02443D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480" y="1737995"/>
            <a:ext cx="381323" cy="264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3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Rest</dc:creator>
  <cp:lastModifiedBy>Sofia Rest</cp:lastModifiedBy>
  <cp:revision>2</cp:revision>
  <dcterms:created xsi:type="dcterms:W3CDTF">2024-09-18T18:06:28Z</dcterms:created>
  <dcterms:modified xsi:type="dcterms:W3CDTF">2024-09-18T19:06:35Z</dcterms:modified>
</cp:coreProperties>
</file>