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58" r:id="rId7"/>
    <p:sldId id="260" r:id="rId8"/>
    <p:sldId id="261" r:id="rId9"/>
    <p:sldId id="262" r:id="rId10"/>
    <p:sldId id="265" r:id="rId11"/>
    <p:sldId id="266" r:id="rId12"/>
    <p:sldId id="267" r:id="rId13"/>
    <p:sldId id="263" r:id="rId14"/>
    <p:sldId id="26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1099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1.000 1410.000 24575,'24.000'-6.000'0,"-8.000"0.000"0,374.000-87.000 0,-271.000 70.000 0,112.000-24.000-510,738.000-156.000-65,-8.000-41.000 627,42.000-98.000-159,-269.000 39.000 256,-480.000 199.000-636,-151.000 66.000-6226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6:3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1095.000 0.000 24575,'1.000'2.000'0,"0.000"-1.000"0,0.000 1.000 0,-1.000-1.000 0,1.000 1.000 0,0.000-1.000 0,-1.000 1.000 0,1.000-1.000 0,-1.000 1.000 0,1.000-1.000 0,-1.000 1.000 0,0.000 0.000 0,0.000-1.000 0,1.000 1.000 0,-1.000 0.000 0,-1.000-1.000 0,1.000 1.000 0,0.000 0.000 0,0.000-1.000 0,0.000 1.000 0,-1.000 0.000 0,1.000-1.000 0,-1.000 1.000 0,0.000-1.000 0,1.000 1.000 0,-1.000-1.000 0,0.000 1.000 0,0.000-1.000 0,0.000 1.000 0,-2.000 1.000 0,-5.000 9.000 0,-1.000 0.000 0,-16.000 16.000 0,13.000-15.000 0,-85.000 95.000 0,-4.000-4.000 0,-5.000-5.000 0,-152.000 110.000 0,169.000-143.000 0,-53.000 34.000 0,122.000-88.000 0,0.000-1.000 0,-1.000-1.000 0,-1.000-1.000 0,0.000-1.000 0,-34.000 8.000 0,32.000-12.000 0,18.000-3.000 0,-1.000 0.000 0,1.000 0.000 0,0.000 1.000 0,0.000-1.000 0,0.000 1.000 0,-8.000 4.000 0,13.000-5.000 0,0.000-1.000 0,1.000 0.000 0,-1.000 1.000 0,1.000-1.000 0,-1.000 0.000 0,1.000 1.000 0,-1.000-1.000 0,1.000 1.000 0,0.000-1.000 0,-1.000 1.000 0,1.000-1.000 0,-1.000 1.000 0,1.000 0.000 0,0.000-1.000 0,0.000 1.000 0,-1.000-1.000 0,1.000 1.000 0,0.000 0.000 0,0.000-1.000 0,0.000 1.000 0,0.000 0.000 0,-1.000-1.000 0,1.000 1.000 0,0.000 0.000 0,0.000-1.000 0,0.000 1.000 0,1.000 0.000 0,-1.000-1.000 0,0.000 1.000 0,0.000-1.000 0,0.000 1.000 0,0.000 0.000 0,1.000-1.000 0,-1.000 1.000 0,0.000 0.000 0,1.000 0.000 0,17.000 20.000 0,3.000-6.000 0,1.000 0.000 0,1.000-1.000 0,0.000-2.000 0,1.000 0.000 0,37.000 12.000 0,-35.000-13.000 0,233.000 84.000 0,5.000 1.000 0,-12.000 10.000 0,144.000 57.000 0,-393.000-162.000 0,538.000 218.000 0,-319.000-125.000-1365,-181.000-76.000-5461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7: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0.000 860.000 24575,'61.000'-27.000'0,"2.000"2.000"0,118.000-30.000 0,137.000-8.000 0,-222.000 46.000 0,1506.000-302.000-811,-1209.000 246.000 811,-367.000 67.000 92,0.000-1.000 0,0.000-2.000 0,0.000 0.000 0,-1.000-1.000 0,-1.000-2.000 0,26.000-16.000 0,125.000-96.000-411,-120.000 81.000-560,-12.000 10.000-5947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7: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0.000 0.000 24575,'30.000'2.000'0,"-1.000"1.000"0,1.000 2.000 0,41.000 12.000 0,-15.000-4.000 0,224.000 40.000 0,-243.000-44.000 0,0.000 2.000 0,40.000 16.000 0,-45.000-14.000 0,1.000-1.000 0,1.000-2.000 0,35.000 6.000 0,-29.000-10.000 0,196.000 25.000 0,-228.000-30.000 0,-1.000-1.000 0,0.000 2.000 0,0.000-1.000 0,1.000 1.000 0,-1.000 0.000 0,0.000 1.000 0,-1.000 0.000 0,1.000 0.000 0,0.000 0.000 0,-1.000 1.000 0,0.000 0.000 0,1.000 0.000 0,-2.000 1.000 0,1.000 0.000 0,0.000 0.000 0,4.000 6.000 0,-4.000-3.000 0,0.000 0.000 0,-1.000 1.000 0,0.000 0.000 0,0.000 0.000 0,-1.000 0.000 0,0.000 0.000 0,-1.000 0.000 0,0.000 1.000 0,-1.000 0.000 0,0.000 0.000 0,2.000 16.000 0,2.000 83.000 0,-9.000 129.000 0,-1.000-101.000 0,1.000 259.000-1365,3.000-346.000-5461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454.000 1.000 24575,'-3.000'34.000'0,"-1.000"1.000"0,-1.000-1.000 0,-20.000 66.000 0,18.000-76.000 0,-22.000 63.000 0,-3.000-1.000 0,-66.000 122.000 0,17.000-39.000 0,41.000-79.000 0,-74.000 185.000 0,111.000-265.000 0,0.000 0.000 0,0.000 1.000 0,1.000-1.000 0,0.000 0.000 0,1.000 1.000 0,0.000 11.000 0,1.000-19.000 0,0.000 0.000 0,1.000 0.000 0,-1.000 0.000 0,1.000 0.000 0,0.000-1.000 0,0.000 1.000 0,0.000 0.000 0,0.000 0.000 0,0.000-1.000 0,0.000 1.000 0,1.000 0.000 0,-1.000-1.000 0,1.000 0.000 0,0.000 1.000 0,0.000-1.000 0,0.000 0.000 0,0.000 0.000 0,0.000 0.000 0,0.000 0.000 0,1.000 0.000 0,-1.000 0.000 0,1.000-1.000 0,-1.000 1.000 0,1.000-1.000 0,0.000 0.000 0,2.000 1.000 0,14.000 4.000 0,-1.000-2.000 0,1.000 0.000 0,0.000-1.000 0,0.000-1.000 0,0.000-1.000 0,25.000-2.000 0,-35.000 1.000 0,473.000-9.000 0,-149.000-1.000 0,574.000 26.000-1365,-833.000-9.000-5461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0.000 1.000 24575,'6.000'0.000'0,"0.000"1.000"0,0.000 0.000 0,0.000 0.000 0,0.000 0.000 0,10.000 5.000 0,15.000 3.000 0,52.000 1.000 0,0.000-4.000 0,138.000-7.000 0,-83.000-2.000 0,4882.000 3.000-1365,-4988.000 0.000-5461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1.000 3.000 24575,'3.000'-2.000'0,"4.000"7.000"0,8.000 12.000 0,6.000 12.000 0,-1.000 2.000 0,-1.000 0.000 0,21.000 48.000 0,35.000 110.000 0,-59.000-144.000 0,75.000 258.000 0,-25.000 9.000 0,-61.000-289.000 0,69.000 497.000 0,-68.000-477.000 45,21.000 78.000 0,-6.000-36.000-1500,-15.000-52.000-5371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327.000 0.000 24575,'-3.000'2.000'0,"0.000"0.000"0,1.000 0.000 0,-1.000 0.000 0,1.000 1.000 0,0.000-1.000 0,-1.000 0.000 0,1.000 1.000 0,0.000 0.000 0,0.000-1.000 0,1.000 1.000 0,-1.000 0.000 0,1.000 0.000 0,-1.000 0.000 0,1.000 0.000 0,-2.000 5.000 0,-10.000 56.000 0,9.000-45.000 0,-10.000 59.000 0,-6.000 36.000 0,-5.000-1.000 0,-40.000 111.000 0,29.000-130.000-112,-38.000 112.000 352,63.000-169.000-613,2.000 2.000-1,1.000-1.000 1,-4.000 59.000 0,10.000-59.000-6453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3: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1.000 1.000 24575,'10.000'1.000'0,"-1.000"1.000"0,1.000 1.000 0,-1.000 0.000 0,1.000 0.000 0,-1.000 1.000 0,0.000 0.000 0,0.000 1.000 0,0.000 0.000 0,-1.000 0.000 0,13.000 11.000 0,-1.000-3.000 0,153.000 116.000 0,-127.000-90.000 0,3.000-2.000 0,1.000-2.000 0,82.000 43.000 0,76.000 14.000 0,-75.000-35.000 0,136.000 80.000 0,-217.000-102.000 40,57.000 49.000-1,-31.000-22.000-1483,-40.000-34.000-5382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4: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1.000 1.000 24575,'0.000'0.000'-8191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6T12:35:32"/>
    </inkml:context>
    <inkml:brush xml:id="br0">
      <inkml:brushProperty name="width" value="0.05" units="cm"/>
      <inkml:brushProperty name="height" value="0.3" units="cm"/>
      <inkml:brushProperty name="color" value="#849398"/>
      <inkml:brushProperty name="inkEffects" value="pencil"/>
    </inkml:brush>
  </inkml:definitions>
  <inkml:trace contextRef="#ctx0" brushRef="#br0">0.000 1.000,'0.000'0.000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7480000" min="-2147480000" units="cm"/>
          <inkml:channel name="Y" type="integer" max="2147480000" min="-2147480000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6T12:36:2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1.000 1584.000 24575,'1530.000'0.000'0,"-1520.000"0.000"0,318.000-7.000 0,-261.000 1.000 0,-1.000-2.000 0,123.000-32.000 0,-33.000-10.000 0,162.000-77.000 0,138.000-91.000 0,-444.000 212.000 0,537.000-306.000 0,-425.000 229.000 0,-5.000-5.000 0,131.000-126.000 0,-182.000 153.000-341,-3.000-3.000 0,-3.000-2.000-1,83.000-117.000 1,-113.000 132.000-6485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0805D-DA2A-4ED1-9B88-F2098BFC342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used to host websites, web applications, and other web services on Windows-based servers. Think of it as the "bridge" between your website and the internet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No one else on the internet can access it because it’s not connected to the internet.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B40D5-6746-4D76-A84E-4C43ED7A3E2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C7A8C4-7677-4003-9368-FDB7378F044E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7DCA6D01-E596-484A-9C5C-7B591CA14416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customXml" Target="../ink/ink12.xml"/><Relationship Id="rId3" Type="http://schemas.openxmlformats.org/officeDocument/2006/relationships/image" Target="../media/image17.png"/><Relationship Id="rId2" Type="http://schemas.openxmlformats.org/officeDocument/2006/relationships/customXml" Target="../ink/ink1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://www.mywebsit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7.png"/><Relationship Id="rId7" Type="http://schemas.openxmlformats.org/officeDocument/2006/relationships/customXml" Target="../ink/ink3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0.png"/><Relationship Id="rId13" Type="http://schemas.openxmlformats.org/officeDocument/2006/relationships/customXml" Target="../ink/ink6.xml"/><Relationship Id="rId12" Type="http://schemas.openxmlformats.org/officeDocument/2006/relationships/image" Target="../media/image9.png"/><Relationship Id="rId11" Type="http://schemas.openxmlformats.org/officeDocument/2006/relationships/customXml" Target="../ink/ink5.xml"/><Relationship Id="rId10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10.xml"/><Relationship Id="rId7" Type="http://schemas.openxmlformats.org/officeDocument/2006/relationships/image" Target="../media/image14.png"/><Relationship Id="rId6" Type="http://schemas.openxmlformats.org/officeDocument/2006/relationships/customXml" Target="../ink/ink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customXml" Target="../ink/ink8.xml"/><Relationship Id="rId2" Type="http://schemas.openxmlformats.org/officeDocument/2006/relationships/image" Target="../media/image11.png"/><Relationship Id="rId10" Type="http://schemas.openxmlformats.org/officeDocument/2006/relationships/slideLayout" Target="../slideLayouts/slideLayout2.xml"/><Relationship Id="rId1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686465" y="539433"/>
            <a:ext cx="60988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IIS Hosting </a:t>
            </a:r>
            <a:endParaRPr lang="en-US" sz="66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686465" y="2047928"/>
            <a:ext cx="60988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"A Beginner’s Guide to Understanding IIS Hosting"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686465" y="3429000"/>
            <a:ext cx="64913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Presentation by:</a:t>
            </a:r>
            <a:endParaRPr lang="en-US" sz="3200" b="1" dirty="0"/>
          </a:p>
          <a:p>
            <a:r>
              <a:rPr lang="en-US" sz="3200" dirty="0"/>
              <a:t>Bibek Thapa [</a:t>
            </a:r>
            <a:r>
              <a:rPr lang="en-US" sz="3200" dirty="0" err="1"/>
              <a:t>Roll.No</a:t>
            </a:r>
            <a:r>
              <a:rPr lang="en-US" sz="3200" dirty="0"/>
              <a:t>- 4]</a:t>
            </a:r>
            <a:endParaRPr lang="en-US" sz="3200" dirty="0"/>
          </a:p>
          <a:p>
            <a:r>
              <a:rPr lang="en-US" sz="3200" dirty="0" err="1"/>
              <a:t>Animesh</a:t>
            </a:r>
            <a:r>
              <a:rPr lang="en-US" sz="3200" dirty="0"/>
              <a:t> Shakya [Roll No- 1]</a:t>
            </a:r>
            <a:endParaRPr lang="en-US" sz="3200" dirty="0"/>
          </a:p>
          <a:p>
            <a:r>
              <a:rPr lang="en-US" sz="3200" dirty="0" err="1"/>
              <a:t>Bishowdeep</a:t>
            </a:r>
            <a:r>
              <a:rPr lang="en-US" sz="3200" dirty="0"/>
              <a:t> Shrestha [Roll No- 7]</a:t>
            </a:r>
            <a:endParaRPr 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53" y="750561"/>
            <a:ext cx="10670894" cy="5356877"/>
          </a:xfrm>
        </p:spPr>
        <p:txBody>
          <a:bodyPr>
            <a:normAutofit/>
          </a:bodyPr>
          <a:lstStyle/>
          <a:p>
            <a:r>
              <a:rPr lang="en-US" b="1" dirty="0"/>
              <a:t>Click OK</a:t>
            </a:r>
            <a:r>
              <a:rPr lang="en-US" dirty="0"/>
              <a:t> to install IIS and wait for the installation to complete.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61" y="1637992"/>
            <a:ext cx="7489631" cy="479174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4328717" y="6076431"/>
            <a:ext cx="1184040" cy="483120"/>
            <a:chOff x="4328717" y="6076431"/>
            <a:chExt cx="1184040" cy="48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2" p14:bwMode="auto">
              <p14:nvContentPartPr>
                <p14:cNvPr id="11" name="Ink 10"/>
                <p14:cNvContentPartPr/>
                <p14:nvPr/>
              </p14:nvContentPartPr>
              <p14:xfrm>
                <a:off x="4328717" y="6172191"/>
                <a:ext cx="1148760" cy="309960"/>
              </p14:xfrm>
            </p:contentPart>
          </mc:Choice>
          <mc:Fallback xmlns="">
            <p:pic>
              <p:nvPicPr>
                <p:cNvPr id="11" name="Ink 10"/>
              </p:nvPicPr>
              <p:blipFill>
                <a:blip r:embed="rId3"/>
              </p:blipFill>
              <p:spPr>
                <a:xfrm>
                  <a:off x="4328717" y="6172191"/>
                  <a:ext cx="1148760" cy="309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4" p14:bwMode="auto">
              <p14:nvContentPartPr>
                <p14:cNvPr id="12" name="Ink 11"/>
                <p14:cNvContentPartPr/>
                <p14:nvPr/>
              </p14:nvContentPartPr>
              <p14:xfrm>
                <a:off x="5058077" y="6076431"/>
                <a:ext cx="454680" cy="483120"/>
              </p14:xfrm>
            </p:contentPart>
          </mc:Choice>
          <mc:Fallback xmlns="">
            <p:pic>
              <p:nvPicPr>
                <p:cNvPr id="12" name="Ink 11"/>
              </p:nvPicPr>
              <p:blipFill>
                <a:blip r:embed="rId5"/>
              </p:blipFill>
              <p:spPr>
                <a:xfrm>
                  <a:off x="5058077" y="6076431"/>
                  <a:ext cx="454680" cy="48312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47607" y="573532"/>
            <a:ext cx="94416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After installation</a:t>
            </a:r>
            <a:r>
              <a:rPr lang="en-US" sz="2800" dirty="0"/>
              <a:t>, you can verify IIS is working by opening a browser and navigating to </a:t>
            </a:r>
            <a:r>
              <a:rPr lang="en-US" sz="2800" b="1" dirty="0"/>
              <a:t>http://localhost</a:t>
            </a:r>
            <a:r>
              <a:rPr lang="en-US" sz="2800" dirty="0"/>
              <a:t>. You should see the default IIS landing page.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336" y="1938844"/>
            <a:ext cx="9128959" cy="45924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519787" y="286253"/>
            <a:ext cx="94416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en-US" sz="2800" dirty="0"/>
          </a:p>
          <a:p>
            <a:r>
              <a:rPr lang="en-US" sz="2800" b="1" dirty="0"/>
              <a:t>IIS Management console: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" y="1411605"/>
            <a:ext cx="11524615" cy="5298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How to Host a website in IIS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9265" y="1931035"/>
            <a:ext cx="8713470" cy="464883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292985" y="1430655"/>
            <a:ext cx="4108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First we need a running web application.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Running website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7075" y="1825625"/>
            <a:ext cx="81972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left click on root folder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68115" y="1825625"/>
            <a:ext cx="4254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press publish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06470" y="1825625"/>
            <a:ext cx="51784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select the folder option and then next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66035" y="1825625"/>
            <a:ext cx="705866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select the location and then press finish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0585" y="1825625"/>
            <a:ext cx="859472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press the publish button.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99615" y="1825625"/>
            <a:ext cx="819150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531189" y="1035170"/>
            <a:ext cx="609887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What is IIS?</a:t>
            </a:r>
            <a:endParaRPr lang="en-US" sz="6600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31189" y="2143166"/>
            <a:ext cx="710816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IIS (Internet Information Services) is a tool by Microsoft that helps you host and manage websites or web applications.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b="1" dirty="0"/>
              <a:t>Think of it as the "bridge" between your website and the internet.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Publish succeeded message appears if there is no error in the code.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825625"/>
            <a:ext cx="10601325" cy="4869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now in IIS manager right click on sites and press add websites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56171"/>
          <a:stretch>
            <a:fillRect/>
          </a:stretch>
        </p:blipFill>
        <p:spPr>
          <a:xfrm>
            <a:off x="838200" y="1927225"/>
            <a:ext cx="9083040" cy="46247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in the add website window enter sitename and select the physical path.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27350" y="1825625"/>
            <a:ext cx="6337935" cy="478663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now at the right ribbon of iis manager select edit permissions.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58995" y="2016125"/>
            <a:ext cx="2872740" cy="39700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now follow these steps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08810"/>
            <a:ext cx="3583305" cy="4351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505" y="1908810"/>
            <a:ext cx="4389120" cy="44348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9265" y="1908810"/>
            <a:ext cx="429006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follow these steps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91005"/>
            <a:ext cx="4472940" cy="27889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140" y="1691005"/>
            <a:ext cx="5615940" cy="39395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select IIS_USER and IUSER and click ok button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25625"/>
            <a:ext cx="4221480" cy="4351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691005"/>
            <a:ext cx="4621530" cy="45250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 name appears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97710"/>
            <a:ext cx="4533900" cy="22631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now give full control permission to </a:t>
            </a:r>
            <a:r>
              <a:rPr lang="en-US">
                <a:sym typeface="+mn-ea"/>
              </a:rPr>
              <a:t>IUSER and IIS_user and press apply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68445" y="1936115"/>
            <a:ext cx="4053840" cy="413004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finally browse the website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90415" y="2534285"/>
            <a:ext cx="30099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31189" y="2514321"/>
            <a:ext cx="94416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b="1" dirty="0"/>
              <a:t>Default Behavior:</a:t>
            </a:r>
            <a:r>
              <a:rPr lang="en-US" sz="2800" dirty="0"/>
              <a:t> 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2800" dirty="0"/>
              <a:t>When you first set up IIS and host a website, it is usually configured to run locally, meaning only your device (where IIS is installed) can access it.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8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/>
              <a:t>URL Example: </a:t>
            </a:r>
            <a:r>
              <a:rPr lang="en-US" sz="2800" dirty="0"/>
              <a:t>http://localhost or http://127.0.0.1</a:t>
            </a: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31189" y="832298"/>
            <a:ext cx="904479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800" dirty="0"/>
              <a:t>If you host your website using IIS, its availability depends on </a:t>
            </a:r>
            <a:r>
              <a:rPr lang="en-US" sz="2800" b="1" dirty="0"/>
              <a:t>how you configure the hosting environment: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Here we have the IIS hosted website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59280"/>
            <a:ext cx="10515600" cy="4283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Thanks for listening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Feel free to ask if any question.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531189" y="1839464"/>
            <a:ext cx="94416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2800" dirty="0"/>
              <a:t>you need to configure a few things:</a:t>
            </a:r>
            <a:endParaRPr lang="en-US" sz="2800" dirty="0"/>
          </a:p>
          <a:p>
            <a:endParaRPr lang="en-US" sz="2800" b="1" dirty="0"/>
          </a:p>
          <a:p>
            <a:r>
              <a:rPr lang="en-US" sz="2800" b="1" dirty="0"/>
              <a:t>1) Public IP Address</a:t>
            </a:r>
            <a:r>
              <a:rPr lang="en-US" sz="2800" dirty="0"/>
              <a:t>: Make sure your computer has a public IP address so others can find it.</a:t>
            </a:r>
            <a:endParaRPr lang="en-US" sz="2800" dirty="0"/>
          </a:p>
          <a:p>
            <a:r>
              <a:rPr lang="en-US" sz="2800" b="1" dirty="0"/>
              <a:t>2) Open Ports</a:t>
            </a:r>
            <a:r>
              <a:rPr lang="en-US" sz="2800" dirty="0"/>
              <a:t>: Adjust your router and firewall to allow external access to your website. This usually involves opening ports like 80 for HTTP or 443 for HTTPS.</a:t>
            </a:r>
            <a:endParaRPr lang="en-US" sz="2800" dirty="0"/>
          </a:p>
          <a:p>
            <a:r>
              <a:rPr lang="en-US" sz="2800" b="1" dirty="0"/>
              <a:t>3} Domain Name</a:t>
            </a:r>
            <a:r>
              <a:rPr lang="en-US" sz="2800" dirty="0"/>
              <a:t>: To make it easier for people, you can connect your website to a domain name, like </a:t>
            </a:r>
            <a:r>
              <a:rPr lang="en-US" sz="2800" dirty="0">
                <a:hlinkClick r:id="rId1"/>
              </a:rPr>
              <a:t>www.mywebsite.com</a:t>
            </a:r>
            <a:r>
              <a:rPr lang="en-US" sz="2800" dirty="0"/>
              <a:t>.</a:t>
            </a:r>
            <a:endParaRPr lang="en-US" sz="2800" dirty="0"/>
          </a:p>
          <a:p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531189" y="485248"/>
            <a:ext cx="9044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Now To Host Globally using IIS</a:t>
            </a:r>
            <a:endParaRPr lang="en-US" sz="4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75194" y="489735"/>
            <a:ext cx="9441611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4000" b="1" dirty="0"/>
              <a:t>Can You Use Any Domain Name?</a:t>
            </a:r>
            <a:endParaRPr lang="en-US" sz="4000" b="1" dirty="0"/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No, you cannot just write any domain name in IIS and expect it to work.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Why?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Domain names are unique and managed by the </a:t>
            </a:r>
            <a:r>
              <a:rPr lang="en-US" sz="2800" b="1" dirty="0"/>
              <a:t>DNS system</a:t>
            </a:r>
            <a:r>
              <a:rPr lang="en-US" sz="2800" dirty="0"/>
              <a:t>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If you use a name that’s already registered, the DNS will point to the server of the registered owner, not your IIS-hosted website.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Purchase a Domain:</a:t>
            </a:r>
            <a:r>
              <a:rPr lang="en-US" sz="2800" dirty="0"/>
              <a:t> From registrars like GoDaddy or Namecheap.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375194" y="602617"/>
            <a:ext cx="9441611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r>
              <a:rPr lang="en-US" sz="3200" b="1" dirty="0"/>
              <a:t>Why Use External Hosting Instead of IIS?</a:t>
            </a:r>
            <a:endParaRPr lang="en-US" sz="3200" b="1" dirty="0"/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IIS on your computer has limitations: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Your computer must stay on 24/7.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It may not handle a lot of visitors.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External hosting providers offer better speed, reliability, and security.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While IIS is great for </a:t>
            </a:r>
            <a:r>
              <a:rPr lang="en-US" sz="2800" b="1" dirty="0"/>
              <a:t>testing websites</a:t>
            </a:r>
            <a:r>
              <a:rPr lang="en-US" sz="2800" dirty="0"/>
              <a:t> or </a:t>
            </a:r>
            <a:r>
              <a:rPr lang="en-US" sz="2800" b="1" dirty="0"/>
              <a:t>small personal projects</a:t>
            </a:r>
            <a:r>
              <a:rPr lang="en-US" sz="2800" dirty="0"/>
              <a:t>, external hosting providers are necessary for websites that need to handle large traffic,</a:t>
            </a:r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to setup IIS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87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 Windows 10 / Windows Server:</a:t>
            </a:r>
            <a:endParaRPr lang="en-US" dirty="0"/>
          </a:p>
          <a:p>
            <a:r>
              <a:rPr lang="en-US" dirty="0"/>
              <a:t>Open Control Panel: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Press Windows + R, type control panel, and hit Enter.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9" y="3220057"/>
            <a:ext cx="4324954" cy="25244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53" y="750561"/>
            <a:ext cx="10670894" cy="5356877"/>
          </a:xfrm>
        </p:spPr>
        <p:txBody>
          <a:bodyPr>
            <a:normAutofit/>
          </a:bodyPr>
          <a:lstStyle/>
          <a:p>
            <a:r>
              <a:rPr lang="en-US" b="1" dirty="0"/>
              <a:t>Go to Programs and Features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Click </a:t>
            </a:r>
            <a:r>
              <a:rPr lang="en-US" b="1" dirty="0"/>
              <a:t>Turn Windows features on or off</a:t>
            </a:r>
            <a:r>
              <a:rPr lang="en-US" dirty="0"/>
              <a:t> on the left sidebar.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94" y="4409733"/>
            <a:ext cx="8954750" cy="244826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3" t="3538" r="2761" b="11190"/>
          <a:stretch>
            <a:fillRect/>
          </a:stretch>
        </p:blipFill>
        <p:spPr>
          <a:xfrm>
            <a:off x="1516283" y="1782167"/>
            <a:ext cx="8866208" cy="2448268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202877" y="3404511"/>
            <a:ext cx="1857960" cy="667440"/>
            <a:chOff x="6202877" y="3404511"/>
            <a:chExt cx="1857960" cy="66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7" name="Ink 16"/>
                <p14:cNvContentPartPr/>
                <p14:nvPr/>
              </p14:nvContentPartPr>
              <p14:xfrm>
                <a:off x="6331037" y="3404511"/>
                <a:ext cx="1729800" cy="50796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4"/>
              </p:blipFill>
              <p:spPr>
                <a:xfrm>
                  <a:off x="6331037" y="3404511"/>
                  <a:ext cx="1729800" cy="507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8" name="Ink 17"/>
                <p14:cNvContentPartPr/>
                <p14:nvPr/>
              </p14:nvContentPartPr>
              <p14:xfrm>
                <a:off x="6202877" y="3599631"/>
                <a:ext cx="723600" cy="47232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6"/>
              </p:blipFill>
              <p:spPr>
                <a:xfrm>
                  <a:off x="6202877" y="3599631"/>
                  <a:ext cx="723600" cy="472320"/>
                </a:xfrm>
                <a:prstGeom prst="rect"/>
              </p:spPr>
            </p:pic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3599717" y="5162031"/>
            <a:ext cx="2035440" cy="718200"/>
            <a:chOff x="3599717" y="5162031"/>
            <a:chExt cx="2035440" cy="71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3599717" y="5162031"/>
                <a:ext cx="2035440" cy="1296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3599717" y="5162031"/>
                  <a:ext cx="2035440" cy="129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710677" y="5207751"/>
                <a:ext cx="184680" cy="67248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710677" y="5207751"/>
                  <a:ext cx="184680" cy="67248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3" name="Ink 22"/>
                <p14:cNvContentPartPr/>
                <p14:nvPr/>
              </p14:nvContentPartPr>
              <p14:xfrm>
                <a:off x="4535357" y="5231511"/>
                <a:ext cx="118080" cy="43452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2"/>
              </p:blipFill>
              <p:spPr>
                <a:xfrm>
                  <a:off x="4535357" y="5231511"/>
                  <a:ext cx="118080" cy="4345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4" name="Ink 23"/>
                <p14:cNvContentPartPr/>
                <p14:nvPr/>
              </p14:nvContentPartPr>
              <p14:xfrm>
                <a:off x="4722197" y="5208471"/>
                <a:ext cx="529560" cy="31608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4"/>
              </p:blipFill>
              <p:spPr>
                <a:xfrm>
                  <a:off x="4722197" y="5208471"/>
                  <a:ext cx="529560" cy="31608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553" y="750561"/>
            <a:ext cx="10670894" cy="5356877"/>
          </a:xfrm>
        </p:spPr>
        <p:txBody>
          <a:bodyPr>
            <a:normAutofit/>
          </a:bodyPr>
          <a:lstStyle/>
          <a:p>
            <a:r>
              <a:rPr lang="en-US" b="1" dirty="0"/>
              <a:t>Enable IIS:</a:t>
            </a:r>
            <a:endParaRPr lang="en-US" b="1" dirty="0"/>
          </a:p>
          <a:p>
            <a:pPr marL="457200" lvl="1" indent="0">
              <a:buNone/>
            </a:pPr>
            <a:r>
              <a:rPr lang="en-US" sz="2800" dirty="0"/>
              <a:t>In the Windows Features dialog, scroll down and check the box next to Internet Information Services. </a:t>
            </a: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Ink 5"/>
              <p14:cNvContentPartPr/>
              <p14:nvPr/>
            </p14:nvContentPartPr>
            <p14:xfrm>
              <a:off x="2314517" y="3541671"/>
              <a:ext cx="360" cy="360"/>
            </p14:xfrm>
          </p:contentPart>
        </mc:Choice>
        <mc:Fallback xmlns="">
          <p:pic>
            <p:nvPicPr>
              <p:cNvPr id="6" name="Ink 5"/>
            </p:nvPicPr>
            <p:blipFill>
              <a:blip r:embed="rId2"/>
            </p:blipFill>
            <p:spPr>
              <a:xfrm>
                <a:off x="2314517" y="3541671"/>
                <a:ext cx="36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Ink 10"/>
              <p14:cNvContentPartPr/>
              <p14:nvPr/>
            </p14:nvContentPartPr>
            <p14:xfrm>
              <a:off x="-1944643" y="312111"/>
              <a:ext cx="360" cy="360"/>
            </p14:xfrm>
          </p:contentPart>
        </mc:Choice>
        <mc:Fallback xmlns="">
          <p:pic>
            <p:nvPicPr>
              <p:cNvPr id="11" name="Ink 10"/>
            </p:nvPicPr>
            <p:blipFill>
              <a:blip r:embed="rId4"/>
            </p:blipFill>
            <p:spPr>
              <a:xfrm>
                <a:off x="-1944643" y="312111"/>
                <a:ext cx="360" cy="360"/>
              </a:xfrm>
              <a:prstGeom prst="rect"/>
            </p:spPr>
          </p:pic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934" y="2123414"/>
            <a:ext cx="7090712" cy="4734586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5069237" y="3399831"/>
            <a:ext cx="1938240" cy="959760"/>
            <a:chOff x="5069237" y="3399831"/>
            <a:chExt cx="1938240" cy="95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r:id="rId6" p14:bwMode="auto">
              <p14:nvContentPartPr>
                <p14:cNvPr id="17" name="Ink 16"/>
                <p14:cNvContentPartPr/>
                <p14:nvPr/>
              </p14:nvContentPartPr>
              <p14:xfrm>
                <a:off x="5370197" y="3399831"/>
                <a:ext cx="1637280" cy="570600"/>
              </p14:xfrm>
            </p:contentPart>
          </mc:Choice>
          <mc:Fallback xmlns="">
            <p:pic>
              <p:nvPicPr>
                <p:cNvPr id="17" name="Ink 16"/>
              </p:nvPicPr>
              <p:blipFill>
                <a:blip r:embed="rId7"/>
              </p:blipFill>
              <p:spPr>
                <a:xfrm>
                  <a:off x="5370197" y="3399831"/>
                  <a:ext cx="1637280" cy="5706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8" p14:bwMode="auto">
              <p14:nvContentPartPr>
                <p14:cNvPr id="18" name="Ink 17"/>
                <p14:cNvContentPartPr/>
                <p14:nvPr/>
              </p14:nvContentPartPr>
              <p14:xfrm>
                <a:off x="5069237" y="3703671"/>
                <a:ext cx="792000" cy="65592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9"/>
              </p:blipFill>
              <p:spPr>
                <a:xfrm>
                  <a:off x="5069237" y="3703671"/>
                  <a:ext cx="792000" cy="655920"/>
                </a:xfrm>
                <a:prstGeom prst="rect"/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3185</Words>
  <Application>WPS Presentation</Application>
  <PresentationFormat>Widescreen</PresentationFormat>
  <Paragraphs>120</Paragraphs>
  <Slides>31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setup IIS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How to Host a website in IIS</vt:lpstr>
      <vt:lpstr>Running website</vt:lpstr>
      <vt:lpstr>left click on root folder</vt:lpstr>
      <vt:lpstr>Now press publish</vt:lpstr>
      <vt:lpstr>now select the folder option and then next</vt:lpstr>
      <vt:lpstr>select the location and then press finish</vt:lpstr>
      <vt:lpstr>now press the publish button.</vt:lpstr>
      <vt:lpstr>Publish succeeded message appears if there is no error in the code.</vt:lpstr>
      <vt:lpstr>now in IIS manager right click on sites and press add websites</vt:lpstr>
      <vt:lpstr>in the add website window enter sitename and select the physical path.</vt:lpstr>
      <vt:lpstr>now at the right ribbon of iis manager select edit permissions.</vt:lpstr>
      <vt:lpstr>now follow these steps</vt:lpstr>
      <vt:lpstr>follow these steps</vt:lpstr>
      <vt:lpstr>select IIS_USER and IUSER and click ok button</vt:lpstr>
      <vt:lpstr>object name appears</vt:lpstr>
      <vt:lpstr>now give full control permission to IUSER and IIS_user and press apply</vt:lpstr>
      <vt:lpstr>finally browse the website</vt:lpstr>
      <vt:lpstr>Here we have the IIS hosted website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vek</dc:creator>
  <cp:lastModifiedBy>anime</cp:lastModifiedBy>
  <cp:revision>12</cp:revision>
  <dcterms:created xsi:type="dcterms:W3CDTF">2024-12-16T10:53:00Z</dcterms:created>
  <dcterms:modified xsi:type="dcterms:W3CDTF">2024-12-16T18:01:52Z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AA42CD0BACB64B958BC7DB9FA80EFC46_12</vt:lpwstr>
  </property>
  <property fmtid="{D5CDD505-2E9C-101B-9397-08002B2CF9AE}" pid="3" name="KSOProductBuildVer">
    <vt:lpwstr>1033-12.2.0.19307</vt:lpwstr>
  </property>
</Properties>
</file>