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032092759" r:id="rId3"/>
    <p:sldId id="257" r:id="rId4"/>
    <p:sldId id="2032092762" r:id="rId5"/>
    <p:sldId id="2032092760" r:id="rId6"/>
    <p:sldId id="2032092761" r:id="rId7"/>
    <p:sldId id="258" r:id="rId8"/>
    <p:sldId id="264" r:id="rId9"/>
    <p:sldId id="2032092757" r:id="rId10"/>
    <p:sldId id="2032092758" r:id="rId11"/>
    <p:sldId id="262" r:id="rId12"/>
    <p:sldId id="260" r:id="rId13"/>
  </p:sldIdLst>
  <p:sldSz cx="12192000" cy="6858000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ranklin Gothic" panose="020B0604020202020204" charset="0"/>
      <p:bold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48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23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27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91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0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860C-1611-415D-B493-9E72EFC20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7F65-8A9A-4083-8B11-117385C26FBF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48640" y="1856232"/>
            <a:ext cx="11091672" cy="445312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n-lt"/>
              </a:defRPr>
            </a:lvl1pPr>
            <a:lvl2pPr>
              <a:buClrTx/>
              <a:defRPr>
                <a:solidFill>
                  <a:schemeClr val="accent1"/>
                </a:solidFill>
                <a:latin typeface="+mn-lt"/>
              </a:defRPr>
            </a:lvl2pPr>
            <a:lvl3pPr>
              <a:buClrTx/>
              <a:defRPr>
                <a:solidFill>
                  <a:schemeClr val="accent1"/>
                </a:solidFill>
                <a:latin typeface="+mn-lt"/>
              </a:defRPr>
            </a:lvl3pPr>
          </a:lstStyle>
          <a:p>
            <a:pPr rtl="0"/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Click to add text (Arial 18 </a:t>
            </a:r>
            <a:r>
              <a:rPr lang="en-US" b="0" i="0" u="none" strike="noStrike" kern="1200" baseline="0" dirty="0" err="1">
                <a:solidFill>
                  <a:srgbClr val="1A1628"/>
                </a:solidFill>
                <a:latin typeface="Arial" panose="020B0604020202020204" pitchFamily="34" charset="0"/>
              </a:rPr>
              <a:t>pt</a:t>
            </a:r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897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091234" y="148172"/>
            <a:ext cx="7620780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Number: </a:t>
            </a:r>
            <a:r>
              <a:rPr lang="en-US" sz="2400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HTxxx</a:t>
            </a:r>
            <a:endParaRPr lang="en-US" sz="24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4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Franklin Gothic"/>
                <a:sym typeface="Franklin Gothic"/>
              </a:rPr>
              <a:t>SDG Goal 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sz="2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2DC49-8442-4AF1-90E1-54298B9554F5}"/>
              </a:ext>
            </a:extLst>
          </p:cNvPr>
          <p:cNvSpPr/>
          <p:nvPr/>
        </p:nvSpPr>
        <p:spPr>
          <a:xfrm rot="18542927">
            <a:off x="618154" y="4662815"/>
            <a:ext cx="403002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HACK@SRET 2022</a:t>
            </a:r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264E-8FEF-4181-804D-1FFE883C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430213"/>
            <a:ext cx="11090275" cy="492125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dk1"/>
                </a:solidFill>
              </a:rPr>
              <a:t>Demonstration Video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EEBEE-D534-4491-9FA6-587D65AD6F0C}"/>
              </a:ext>
            </a:extLst>
          </p:cNvPr>
          <p:cNvSpPr txBox="1"/>
          <p:nvPr/>
        </p:nvSpPr>
        <p:spPr>
          <a:xfrm>
            <a:off x="549275" y="1256105"/>
            <a:ext cx="10225562" cy="663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Insert link here to a short 3 minute demonstration video of the working prototype, app, work flow or</a:t>
            </a: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analytical model</a:t>
            </a:r>
          </a:p>
        </p:txBody>
      </p:sp>
    </p:spTree>
    <p:extLst>
      <p:ext uri="{BB962C8B-B14F-4D97-AF65-F5344CB8AC3E}">
        <p14:creationId xmlns:p14="http://schemas.microsoft.com/office/powerpoint/2010/main" val="337360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92EA-1420-47B7-A9D9-6C7CEF65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A0B01-1964-48B6-8EB0-47471C631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58AB2-06EB-445B-B6B0-55D4512E0C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BFEC2-8620-4C46-A28D-ED8293A72CD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FE0218-FE37-4A1F-A358-39FEC35D650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CD04FF-DDAF-4740-B2E9-1F964B6A92C9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D58826-5FBE-4E38-BDBF-E72660D45117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F60102-D027-4320-8A9D-83817B081ECF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F10E-D59C-4864-96F9-754F4F2FF5EF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EC605D-8F6D-43CD-8251-3505C396E1EF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CD29E3-FC94-41CB-8B13-57A2175C8A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19B2E4A-E6EE-4DBB-9D0E-BDE462E73B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96D37-1814-44A4-AAD1-13042D7B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A27991-3BFC-41B8-8450-C79199271CE8}"/>
              </a:ext>
            </a:extLst>
          </p:cNvPr>
          <p:cNvSpPr/>
          <p:nvPr/>
        </p:nvSpPr>
        <p:spPr>
          <a:xfrm>
            <a:off x="3063711" y="879063"/>
            <a:ext cx="6419654" cy="20525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05363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15 SLIDES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, SOLUTION must also be submitted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Solution has to be deployed in GitHub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upload the same  in the google form. No Word Doc or any other format will be supported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idea.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329009" y="2402485"/>
            <a:ext cx="7814231" cy="37909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Problem Statement: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3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140473" y="2261082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Objectives: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140473" y="2261082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Source of Dataset used and its description: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04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149900" y="2242229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Work flow/ Architecture: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27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687229" y="2383631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Tools &amp; Technology used:</a:t>
            </a: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9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Describe your Use Cases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Challenges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710741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ct val="100000"/>
            </a:pPr>
            <a:r>
              <a:rPr lang="en-US" dirty="0"/>
              <a:t>Uniqueness of The Solution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429A65-4B0F-40F7-B2EB-83C9AC553D18}"/>
              </a:ext>
            </a:extLst>
          </p:cNvPr>
          <p:cNvSpPr txBox="1">
            <a:spLocks/>
          </p:cNvSpPr>
          <p:nvPr/>
        </p:nvSpPr>
        <p:spPr>
          <a:xfrm>
            <a:off x="550164" y="2271011"/>
            <a:ext cx="11091672" cy="445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dirty="0"/>
              <a:t>Elaborate on the Novelty/Innovativeness of the idea in the chosen problem area.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89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buSzPct val="100000"/>
            </a:pPr>
            <a:r>
              <a:rPr lang="en-IN" dirty="0">
                <a:solidFill>
                  <a:schemeClr val="dk1"/>
                </a:solidFill>
              </a:rPr>
              <a:t>Impact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28600">
              <a:lnSpc>
                <a:spcPct val="100000"/>
              </a:lnSpc>
              <a:buSzPts val="1600"/>
              <a:buNone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How easy will it be to adapt the solution specially with regards to meeting the growth and demand in the</a:t>
            </a:r>
          </a:p>
          <a:p>
            <a:pPr indent="-228600">
              <a:lnSpc>
                <a:spcPct val="100000"/>
              </a:lnSpc>
              <a:buSzPts val="1600"/>
              <a:buNone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impacted area? (400 words max)</a:t>
            </a:r>
          </a:p>
          <a:p>
            <a:endParaRPr lang="en-IN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4229389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66F57BFD-B7A3-4B4C-B3D7-B9FCA17879EF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19495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314</Words>
  <Application>Microsoft Office PowerPoint</Application>
  <PresentationFormat>Widescreen</PresentationFormat>
  <Paragraphs>59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Franklin Gothic</vt:lpstr>
      <vt:lpstr>Libre Franklin</vt:lpstr>
      <vt:lpstr>Noto Sans Symbols</vt:lpstr>
      <vt:lpstr>Algerian</vt:lpstr>
      <vt:lpstr>Arial</vt:lpstr>
      <vt:lpstr>Calibri</vt:lpstr>
      <vt:lpstr>Theme1</vt:lpstr>
      <vt:lpstr>Basic Details of the Team and Problem Statement</vt:lpstr>
      <vt:lpstr>Idea/Approach Details</vt:lpstr>
      <vt:lpstr>Idea/Approach Details</vt:lpstr>
      <vt:lpstr>Idea/Approach Details</vt:lpstr>
      <vt:lpstr>Idea/Approach Details</vt:lpstr>
      <vt:lpstr>Idea/Approach Details</vt:lpstr>
      <vt:lpstr>Idea/Approach Details</vt:lpstr>
      <vt:lpstr>Uniqueness of The Solution</vt:lpstr>
      <vt:lpstr>Impact and scalability</vt:lpstr>
      <vt:lpstr>Demonstration Video</vt:lpstr>
      <vt:lpstr>PowerPoint Presentation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Pitchumani Angayarkanni</cp:lastModifiedBy>
  <cp:revision>15</cp:revision>
  <dcterms:created xsi:type="dcterms:W3CDTF">2022-02-11T07:14:46Z</dcterms:created>
  <dcterms:modified xsi:type="dcterms:W3CDTF">2022-04-06T13:53:02Z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