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4" r:id="rId2"/>
    <p:sldId id="256" r:id="rId3"/>
    <p:sldId id="257" r:id="rId4"/>
    <p:sldId id="258" r:id="rId5"/>
    <p:sldId id="259" r:id="rId6"/>
    <p:sldId id="260" r:id="rId7"/>
    <p:sldId id="261"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82D0AD-F67E-449B-92D0-B5EFBFAE7BD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F7F7667-E9A1-488E-852C-8F276A5D02A0}">
      <dgm:prSet/>
      <dgm:spPr/>
      <dgm:t>
        <a:bodyPr/>
        <a:lstStyle/>
        <a:p>
          <a:pPr>
            <a:lnSpc>
              <a:spcPct val="100000"/>
            </a:lnSpc>
          </a:pPr>
          <a:r>
            <a:rPr lang="en-US" b="1"/>
            <a:t>Limited Personalization</a:t>
          </a:r>
          <a:r>
            <a:rPr lang="en-US"/>
            <a:t> – Most existing platforms do not provide personalized recommendations based on user preferences and past interactions.</a:t>
          </a:r>
        </a:p>
      </dgm:t>
    </dgm:pt>
    <dgm:pt modelId="{532F539B-F12B-4221-B64C-35076BA98E6D}" type="parTrans" cxnId="{24DB2660-B87F-4CD5-B6E0-110281415FB0}">
      <dgm:prSet/>
      <dgm:spPr/>
      <dgm:t>
        <a:bodyPr/>
        <a:lstStyle/>
        <a:p>
          <a:endParaRPr lang="en-US"/>
        </a:p>
      </dgm:t>
    </dgm:pt>
    <dgm:pt modelId="{702DD89D-FAD3-45AE-8C0F-33C67CCBB87C}" type="sibTrans" cxnId="{24DB2660-B87F-4CD5-B6E0-110281415FB0}">
      <dgm:prSet/>
      <dgm:spPr/>
      <dgm:t>
        <a:bodyPr/>
        <a:lstStyle/>
        <a:p>
          <a:endParaRPr lang="en-US"/>
        </a:p>
      </dgm:t>
    </dgm:pt>
    <dgm:pt modelId="{FE6CB307-0345-4F34-A0BA-49ACACD484E9}">
      <dgm:prSet/>
      <dgm:spPr/>
      <dgm:t>
        <a:bodyPr/>
        <a:lstStyle/>
        <a:p>
          <a:pPr>
            <a:lnSpc>
              <a:spcPct val="100000"/>
            </a:lnSpc>
          </a:pPr>
          <a:r>
            <a:rPr lang="en-US" b="1"/>
            <a:t>Lack of Budget Tracking</a:t>
          </a:r>
          <a:r>
            <a:rPr lang="en-US"/>
            <a:t> – Users often struggle to manage event costs due to the absence of real-time budget tracking tools.</a:t>
          </a:r>
        </a:p>
      </dgm:t>
    </dgm:pt>
    <dgm:pt modelId="{5BA199E9-ABDC-4876-95E1-46EB3AE038A3}" type="parTrans" cxnId="{F6B2C33A-FE00-4014-9769-DF434C12CFFF}">
      <dgm:prSet/>
      <dgm:spPr/>
      <dgm:t>
        <a:bodyPr/>
        <a:lstStyle/>
        <a:p>
          <a:endParaRPr lang="en-US"/>
        </a:p>
      </dgm:t>
    </dgm:pt>
    <dgm:pt modelId="{39B0993B-75E0-4A91-82BD-7169F21974E6}" type="sibTrans" cxnId="{F6B2C33A-FE00-4014-9769-DF434C12CFFF}">
      <dgm:prSet/>
      <dgm:spPr/>
      <dgm:t>
        <a:bodyPr/>
        <a:lstStyle/>
        <a:p>
          <a:endParaRPr lang="en-US"/>
        </a:p>
      </dgm:t>
    </dgm:pt>
    <dgm:pt modelId="{009B3435-437D-4F77-BC81-7A065BDDF244}">
      <dgm:prSet/>
      <dgm:spPr/>
      <dgm:t>
        <a:bodyPr/>
        <a:lstStyle/>
        <a:p>
          <a:pPr>
            <a:lnSpc>
              <a:spcPct val="100000"/>
            </a:lnSpc>
          </a:pPr>
          <a:r>
            <a:rPr lang="en-US" b="1"/>
            <a:t>No Real-Time Notifications</a:t>
          </a:r>
          <a:r>
            <a:rPr lang="en-US"/>
            <a:t> – Users and vendors may miss important updates due to the absence of instant alerts.</a:t>
          </a:r>
        </a:p>
      </dgm:t>
    </dgm:pt>
    <dgm:pt modelId="{880F7C5C-16FD-4056-B78D-96772789F5D4}" type="parTrans" cxnId="{348F2011-C624-40CD-8CD7-5692D6097B55}">
      <dgm:prSet/>
      <dgm:spPr/>
      <dgm:t>
        <a:bodyPr/>
        <a:lstStyle/>
        <a:p>
          <a:endParaRPr lang="en-US"/>
        </a:p>
      </dgm:t>
    </dgm:pt>
    <dgm:pt modelId="{F2DAD12E-AB8D-49EB-8DF4-9DA326782E27}" type="sibTrans" cxnId="{348F2011-C624-40CD-8CD7-5692D6097B55}">
      <dgm:prSet/>
      <dgm:spPr/>
      <dgm:t>
        <a:bodyPr/>
        <a:lstStyle/>
        <a:p>
          <a:endParaRPr lang="en-US"/>
        </a:p>
      </dgm:t>
    </dgm:pt>
    <dgm:pt modelId="{906AF394-F56A-4A43-9C73-6BA718B0652C}" type="pres">
      <dgm:prSet presAssocID="{7182D0AD-F67E-449B-92D0-B5EFBFAE7BD2}" presName="root" presStyleCnt="0">
        <dgm:presLayoutVars>
          <dgm:dir/>
          <dgm:resizeHandles val="exact"/>
        </dgm:presLayoutVars>
      </dgm:prSet>
      <dgm:spPr/>
    </dgm:pt>
    <dgm:pt modelId="{1C901762-5CF7-4908-AFC3-EDFF24E4E155}" type="pres">
      <dgm:prSet presAssocID="{2F7F7667-E9A1-488E-852C-8F276A5D02A0}" presName="compNode" presStyleCnt="0"/>
      <dgm:spPr/>
    </dgm:pt>
    <dgm:pt modelId="{F23577CF-1582-4D85-85FD-BCEA96EFF8BE}" type="pres">
      <dgm:prSet presAssocID="{2F7F7667-E9A1-488E-852C-8F276A5D02A0}" presName="bgRect" presStyleLbl="bgShp" presStyleIdx="0" presStyleCnt="3"/>
      <dgm:spPr/>
    </dgm:pt>
    <dgm:pt modelId="{4EB30E31-0406-4AF0-BB21-C5A1D5C038E7}" type="pres">
      <dgm:prSet presAssocID="{2F7F7667-E9A1-488E-852C-8F276A5D02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F5925D5C-82C8-46DB-BB91-68A40A804239}" type="pres">
      <dgm:prSet presAssocID="{2F7F7667-E9A1-488E-852C-8F276A5D02A0}" presName="spaceRect" presStyleCnt="0"/>
      <dgm:spPr/>
    </dgm:pt>
    <dgm:pt modelId="{CDAF4192-9953-417C-963F-6A95D5A2220B}" type="pres">
      <dgm:prSet presAssocID="{2F7F7667-E9A1-488E-852C-8F276A5D02A0}" presName="parTx" presStyleLbl="revTx" presStyleIdx="0" presStyleCnt="3">
        <dgm:presLayoutVars>
          <dgm:chMax val="0"/>
          <dgm:chPref val="0"/>
        </dgm:presLayoutVars>
      </dgm:prSet>
      <dgm:spPr/>
    </dgm:pt>
    <dgm:pt modelId="{6E591815-4EE7-4BF1-8444-83C19ADD906E}" type="pres">
      <dgm:prSet presAssocID="{702DD89D-FAD3-45AE-8C0F-33C67CCBB87C}" presName="sibTrans" presStyleCnt="0"/>
      <dgm:spPr/>
    </dgm:pt>
    <dgm:pt modelId="{7EA83D09-CDE0-4C26-9AFC-CB52D42AA05F}" type="pres">
      <dgm:prSet presAssocID="{FE6CB307-0345-4F34-A0BA-49ACACD484E9}" presName="compNode" presStyleCnt="0"/>
      <dgm:spPr/>
    </dgm:pt>
    <dgm:pt modelId="{B27D4F0D-9FD5-4AE7-AEDC-612BA8717F2F}" type="pres">
      <dgm:prSet presAssocID="{FE6CB307-0345-4F34-A0BA-49ACACD484E9}" presName="bgRect" presStyleLbl="bgShp" presStyleIdx="1" presStyleCnt="3"/>
      <dgm:spPr/>
    </dgm:pt>
    <dgm:pt modelId="{747BC3F7-992D-43FC-A033-B573B339B0E1}" type="pres">
      <dgm:prSet presAssocID="{FE6CB307-0345-4F34-A0BA-49ACACD484E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9FC5554B-E56B-4512-A83B-F79C3474BB56}" type="pres">
      <dgm:prSet presAssocID="{FE6CB307-0345-4F34-A0BA-49ACACD484E9}" presName="spaceRect" presStyleCnt="0"/>
      <dgm:spPr/>
    </dgm:pt>
    <dgm:pt modelId="{20D5BC18-01B4-41E8-9C25-83A607955986}" type="pres">
      <dgm:prSet presAssocID="{FE6CB307-0345-4F34-A0BA-49ACACD484E9}" presName="parTx" presStyleLbl="revTx" presStyleIdx="1" presStyleCnt="3">
        <dgm:presLayoutVars>
          <dgm:chMax val="0"/>
          <dgm:chPref val="0"/>
        </dgm:presLayoutVars>
      </dgm:prSet>
      <dgm:spPr/>
    </dgm:pt>
    <dgm:pt modelId="{C3F9AD02-3E65-4855-BC28-A767D7F514C8}" type="pres">
      <dgm:prSet presAssocID="{39B0993B-75E0-4A91-82BD-7169F21974E6}" presName="sibTrans" presStyleCnt="0"/>
      <dgm:spPr/>
    </dgm:pt>
    <dgm:pt modelId="{C8B398D6-91D2-46EE-9B4B-E07FF6BA4678}" type="pres">
      <dgm:prSet presAssocID="{009B3435-437D-4F77-BC81-7A065BDDF244}" presName="compNode" presStyleCnt="0"/>
      <dgm:spPr/>
    </dgm:pt>
    <dgm:pt modelId="{6DD119B9-33EE-424A-B411-D2E49D6D0C34}" type="pres">
      <dgm:prSet presAssocID="{009B3435-437D-4F77-BC81-7A065BDDF244}" presName="bgRect" presStyleLbl="bgShp" presStyleIdx="2" presStyleCnt="3"/>
      <dgm:spPr/>
    </dgm:pt>
    <dgm:pt modelId="{B0961BC0-F093-4F01-B6BC-ECE8FF87C229}" type="pres">
      <dgm:prSet presAssocID="{009B3435-437D-4F77-BC81-7A065BDDF2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ell"/>
        </a:ext>
      </dgm:extLst>
    </dgm:pt>
    <dgm:pt modelId="{DBAB7D07-A6F8-4FD4-A634-781C67A76E41}" type="pres">
      <dgm:prSet presAssocID="{009B3435-437D-4F77-BC81-7A065BDDF244}" presName="spaceRect" presStyleCnt="0"/>
      <dgm:spPr/>
    </dgm:pt>
    <dgm:pt modelId="{8672323D-B48C-4A99-A066-C3C1599340AE}" type="pres">
      <dgm:prSet presAssocID="{009B3435-437D-4F77-BC81-7A065BDDF244}" presName="parTx" presStyleLbl="revTx" presStyleIdx="2" presStyleCnt="3">
        <dgm:presLayoutVars>
          <dgm:chMax val="0"/>
          <dgm:chPref val="0"/>
        </dgm:presLayoutVars>
      </dgm:prSet>
      <dgm:spPr/>
    </dgm:pt>
  </dgm:ptLst>
  <dgm:cxnLst>
    <dgm:cxn modelId="{348F2011-C624-40CD-8CD7-5692D6097B55}" srcId="{7182D0AD-F67E-449B-92D0-B5EFBFAE7BD2}" destId="{009B3435-437D-4F77-BC81-7A065BDDF244}" srcOrd="2" destOrd="0" parTransId="{880F7C5C-16FD-4056-B78D-96772789F5D4}" sibTransId="{F2DAD12E-AB8D-49EB-8DF4-9DA326782E27}"/>
    <dgm:cxn modelId="{FB7E7717-8CF4-4048-9D11-B1D92E061DCC}" type="presOf" srcId="{2F7F7667-E9A1-488E-852C-8F276A5D02A0}" destId="{CDAF4192-9953-417C-963F-6A95D5A2220B}" srcOrd="0" destOrd="0" presId="urn:microsoft.com/office/officeart/2018/2/layout/IconVerticalSolidList"/>
    <dgm:cxn modelId="{F6B2C33A-FE00-4014-9769-DF434C12CFFF}" srcId="{7182D0AD-F67E-449B-92D0-B5EFBFAE7BD2}" destId="{FE6CB307-0345-4F34-A0BA-49ACACD484E9}" srcOrd="1" destOrd="0" parTransId="{5BA199E9-ABDC-4876-95E1-46EB3AE038A3}" sibTransId="{39B0993B-75E0-4A91-82BD-7169F21974E6}"/>
    <dgm:cxn modelId="{24DB2660-B87F-4CD5-B6E0-110281415FB0}" srcId="{7182D0AD-F67E-449B-92D0-B5EFBFAE7BD2}" destId="{2F7F7667-E9A1-488E-852C-8F276A5D02A0}" srcOrd="0" destOrd="0" parTransId="{532F539B-F12B-4221-B64C-35076BA98E6D}" sibTransId="{702DD89D-FAD3-45AE-8C0F-33C67CCBB87C}"/>
    <dgm:cxn modelId="{35A7587F-1A26-42FC-931B-851F2AFEAE87}" type="presOf" srcId="{FE6CB307-0345-4F34-A0BA-49ACACD484E9}" destId="{20D5BC18-01B4-41E8-9C25-83A607955986}" srcOrd="0" destOrd="0" presId="urn:microsoft.com/office/officeart/2018/2/layout/IconVerticalSolidList"/>
    <dgm:cxn modelId="{BA8A21A0-D8FD-46BB-BDAB-AE6CB68E9685}" type="presOf" srcId="{7182D0AD-F67E-449B-92D0-B5EFBFAE7BD2}" destId="{906AF394-F56A-4A43-9C73-6BA718B0652C}" srcOrd="0" destOrd="0" presId="urn:microsoft.com/office/officeart/2018/2/layout/IconVerticalSolidList"/>
    <dgm:cxn modelId="{3DBBAED4-472F-4D8C-AA94-3A8B5FC6156B}" type="presOf" srcId="{009B3435-437D-4F77-BC81-7A065BDDF244}" destId="{8672323D-B48C-4A99-A066-C3C1599340AE}" srcOrd="0" destOrd="0" presId="urn:microsoft.com/office/officeart/2018/2/layout/IconVerticalSolidList"/>
    <dgm:cxn modelId="{F066D289-17C9-452D-9B1F-59E52146F0D5}" type="presParOf" srcId="{906AF394-F56A-4A43-9C73-6BA718B0652C}" destId="{1C901762-5CF7-4908-AFC3-EDFF24E4E155}" srcOrd="0" destOrd="0" presId="urn:microsoft.com/office/officeart/2018/2/layout/IconVerticalSolidList"/>
    <dgm:cxn modelId="{B2639CDC-2C13-450B-865F-44F01399D141}" type="presParOf" srcId="{1C901762-5CF7-4908-AFC3-EDFF24E4E155}" destId="{F23577CF-1582-4D85-85FD-BCEA96EFF8BE}" srcOrd="0" destOrd="0" presId="urn:microsoft.com/office/officeart/2018/2/layout/IconVerticalSolidList"/>
    <dgm:cxn modelId="{6434C235-4350-4FB9-BF05-2E02C7EBDA4C}" type="presParOf" srcId="{1C901762-5CF7-4908-AFC3-EDFF24E4E155}" destId="{4EB30E31-0406-4AF0-BB21-C5A1D5C038E7}" srcOrd="1" destOrd="0" presId="urn:microsoft.com/office/officeart/2018/2/layout/IconVerticalSolidList"/>
    <dgm:cxn modelId="{24015C09-9453-4E15-9ED1-5FBA7ADD75B0}" type="presParOf" srcId="{1C901762-5CF7-4908-AFC3-EDFF24E4E155}" destId="{F5925D5C-82C8-46DB-BB91-68A40A804239}" srcOrd="2" destOrd="0" presId="urn:microsoft.com/office/officeart/2018/2/layout/IconVerticalSolidList"/>
    <dgm:cxn modelId="{8F8BD235-C2E6-4CDA-A663-A0BF17C86070}" type="presParOf" srcId="{1C901762-5CF7-4908-AFC3-EDFF24E4E155}" destId="{CDAF4192-9953-417C-963F-6A95D5A2220B}" srcOrd="3" destOrd="0" presId="urn:microsoft.com/office/officeart/2018/2/layout/IconVerticalSolidList"/>
    <dgm:cxn modelId="{9AB3C49F-9CED-4C65-A5C8-6406BC905841}" type="presParOf" srcId="{906AF394-F56A-4A43-9C73-6BA718B0652C}" destId="{6E591815-4EE7-4BF1-8444-83C19ADD906E}" srcOrd="1" destOrd="0" presId="urn:microsoft.com/office/officeart/2018/2/layout/IconVerticalSolidList"/>
    <dgm:cxn modelId="{BA5B9F5F-28AD-448D-887A-9083DF08B232}" type="presParOf" srcId="{906AF394-F56A-4A43-9C73-6BA718B0652C}" destId="{7EA83D09-CDE0-4C26-9AFC-CB52D42AA05F}" srcOrd="2" destOrd="0" presId="urn:microsoft.com/office/officeart/2018/2/layout/IconVerticalSolidList"/>
    <dgm:cxn modelId="{F292DAE4-AA28-4474-8C17-6A21B21D5C99}" type="presParOf" srcId="{7EA83D09-CDE0-4C26-9AFC-CB52D42AA05F}" destId="{B27D4F0D-9FD5-4AE7-AEDC-612BA8717F2F}" srcOrd="0" destOrd="0" presId="urn:microsoft.com/office/officeart/2018/2/layout/IconVerticalSolidList"/>
    <dgm:cxn modelId="{1AC4B7CC-146F-4D62-9035-B73C20AA9094}" type="presParOf" srcId="{7EA83D09-CDE0-4C26-9AFC-CB52D42AA05F}" destId="{747BC3F7-992D-43FC-A033-B573B339B0E1}" srcOrd="1" destOrd="0" presId="urn:microsoft.com/office/officeart/2018/2/layout/IconVerticalSolidList"/>
    <dgm:cxn modelId="{B17B467F-782B-484E-95C8-C22B3C183461}" type="presParOf" srcId="{7EA83D09-CDE0-4C26-9AFC-CB52D42AA05F}" destId="{9FC5554B-E56B-4512-A83B-F79C3474BB56}" srcOrd="2" destOrd="0" presId="urn:microsoft.com/office/officeart/2018/2/layout/IconVerticalSolidList"/>
    <dgm:cxn modelId="{2280F0FD-BBA0-4776-B7C1-6E8F27A2DF27}" type="presParOf" srcId="{7EA83D09-CDE0-4C26-9AFC-CB52D42AA05F}" destId="{20D5BC18-01B4-41E8-9C25-83A607955986}" srcOrd="3" destOrd="0" presId="urn:microsoft.com/office/officeart/2018/2/layout/IconVerticalSolidList"/>
    <dgm:cxn modelId="{6AD794F7-A51B-4C02-ABF8-D46649C4F593}" type="presParOf" srcId="{906AF394-F56A-4A43-9C73-6BA718B0652C}" destId="{C3F9AD02-3E65-4855-BC28-A767D7F514C8}" srcOrd="3" destOrd="0" presId="urn:microsoft.com/office/officeart/2018/2/layout/IconVerticalSolidList"/>
    <dgm:cxn modelId="{77AE5F01-BFA1-4F42-9284-020AD70E0F4A}" type="presParOf" srcId="{906AF394-F56A-4A43-9C73-6BA718B0652C}" destId="{C8B398D6-91D2-46EE-9B4B-E07FF6BA4678}" srcOrd="4" destOrd="0" presId="urn:microsoft.com/office/officeart/2018/2/layout/IconVerticalSolidList"/>
    <dgm:cxn modelId="{553FBE74-E0BD-4B35-9B38-34E1CEE03B8E}" type="presParOf" srcId="{C8B398D6-91D2-46EE-9B4B-E07FF6BA4678}" destId="{6DD119B9-33EE-424A-B411-D2E49D6D0C34}" srcOrd="0" destOrd="0" presId="urn:microsoft.com/office/officeart/2018/2/layout/IconVerticalSolidList"/>
    <dgm:cxn modelId="{8B3B5E15-7062-468D-A59E-8C62D3FDF1E6}" type="presParOf" srcId="{C8B398D6-91D2-46EE-9B4B-E07FF6BA4678}" destId="{B0961BC0-F093-4F01-B6BC-ECE8FF87C229}" srcOrd="1" destOrd="0" presId="urn:microsoft.com/office/officeart/2018/2/layout/IconVerticalSolidList"/>
    <dgm:cxn modelId="{E49447E8-9FC9-4B30-8E3C-8F18F332AA06}" type="presParOf" srcId="{C8B398D6-91D2-46EE-9B4B-E07FF6BA4678}" destId="{DBAB7D07-A6F8-4FD4-A634-781C67A76E41}" srcOrd="2" destOrd="0" presId="urn:microsoft.com/office/officeart/2018/2/layout/IconVerticalSolidList"/>
    <dgm:cxn modelId="{B777C888-AFE9-44CC-BFD3-94BA890C9877}" type="presParOf" srcId="{C8B398D6-91D2-46EE-9B4B-E07FF6BA4678}" destId="{8672323D-B48C-4A99-A066-C3C1599340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577CF-1582-4D85-85FD-BCEA96EFF8BE}">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B30E31-0406-4AF0-BB21-C5A1D5C038E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F4192-9953-417C-963F-6A95D5A2220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t>Limited Personalization</a:t>
          </a:r>
          <a:r>
            <a:rPr lang="en-US" sz="2100" kern="1200"/>
            <a:t> – Most existing platforms do not provide personalized recommendations based on user preferences and past interactions.</a:t>
          </a:r>
        </a:p>
      </dsp:txBody>
      <dsp:txXfrm>
        <a:off x="1435590" y="531"/>
        <a:ext cx="9080009" cy="1242935"/>
      </dsp:txXfrm>
    </dsp:sp>
    <dsp:sp modelId="{B27D4F0D-9FD5-4AE7-AEDC-612BA8717F2F}">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7BC3F7-992D-43FC-A033-B573B339B0E1}">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D5BC18-01B4-41E8-9C25-83A60795598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t>Lack of Budget Tracking</a:t>
          </a:r>
          <a:r>
            <a:rPr lang="en-US" sz="2100" kern="1200"/>
            <a:t> – Users often struggle to manage event costs due to the absence of real-time budget tracking tools.</a:t>
          </a:r>
        </a:p>
      </dsp:txBody>
      <dsp:txXfrm>
        <a:off x="1435590" y="1554201"/>
        <a:ext cx="9080009" cy="1242935"/>
      </dsp:txXfrm>
    </dsp:sp>
    <dsp:sp modelId="{6DD119B9-33EE-424A-B411-D2E49D6D0C34}">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961BC0-F093-4F01-B6BC-ECE8FF87C22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72323D-B48C-4A99-A066-C3C1599340A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t>No Real-Time Notifications</a:t>
          </a:r>
          <a:r>
            <a:rPr lang="en-US" sz="2100" kern="1200"/>
            <a:t> – Users and vendors may miss important updates due to the absence of instant alerts.</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DC711-1324-413F-9432-721294A8F165}" type="datetimeFigureOut">
              <a:rPr lang="en-IN" smtClean="0"/>
              <a:t>01-02-2025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FE1F0-4746-46A9-A086-9BDAB1F463ED}" type="slidenum">
              <a:rPr lang="en-IN" smtClean="0"/>
              <a:t>‹#›</a:t>
            </a:fld>
            <a:endParaRPr lang="en-IN"/>
          </a:p>
        </p:txBody>
      </p:sp>
    </p:spTree>
    <p:extLst>
      <p:ext uri="{BB962C8B-B14F-4D97-AF65-F5344CB8AC3E}">
        <p14:creationId xmlns:p14="http://schemas.microsoft.com/office/powerpoint/2010/main" val="194926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3FE1F0-4746-46A9-A086-9BDAB1F463ED}" type="slidenum">
              <a:rPr lang="en-IN" smtClean="0"/>
              <a:t>5</a:t>
            </a:fld>
            <a:endParaRPr lang="en-IN"/>
          </a:p>
        </p:txBody>
      </p:sp>
    </p:spTree>
    <p:extLst>
      <p:ext uri="{BB962C8B-B14F-4D97-AF65-F5344CB8AC3E}">
        <p14:creationId xmlns:p14="http://schemas.microsoft.com/office/powerpoint/2010/main" val="30065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AC03-DBAF-9D88-53E3-484AB3F252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2BDA5B-1DC6-B9C4-A6F7-F5DCCE86F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557637-7C4A-0ABC-5961-F0F33F950CE5}"/>
              </a:ext>
            </a:extLst>
          </p:cNvPr>
          <p:cNvSpPr>
            <a:spLocks noGrp="1"/>
          </p:cNvSpPr>
          <p:nvPr>
            <p:ph type="dt" sz="half" idx="10"/>
          </p:nvPr>
        </p:nvSpPr>
        <p:spPr/>
        <p:txBody>
          <a:bodyPr/>
          <a:lstStyle/>
          <a:p>
            <a:fld id="{589051EB-7C8C-4A9A-B321-979BF1B11C52}" type="datetimeFigureOut">
              <a:rPr lang="en-IN" smtClean="0"/>
              <a:t>01-02-2025</a:t>
            </a:fld>
            <a:endParaRPr lang="en-IN"/>
          </a:p>
        </p:txBody>
      </p:sp>
      <p:sp>
        <p:nvSpPr>
          <p:cNvPr id="5" name="Footer Placeholder 4">
            <a:extLst>
              <a:ext uri="{FF2B5EF4-FFF2-40B4-BE49-F238E27FC236}">
                <a16:creationId xmlns:a16="http://schemas.microsoft.com/office/drawing/2014/main" id="{AE9C4437-1E54-19AF-ABF7-60A0FFF278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F8AD07-0315-205C-CCF5-1DA0A9D71BD0}"/>
              </a:ext>
            </a:extLst>
          </p:cNvPr>
          <p:cNvSpPr>
            <a:spLocks noGrp="1"/>
          </p:cNvSpPr>
          <p:nvPr>
            <p:ph type="sldNum" sz="quarter" idx="12"/>
          </p:nvPr>
        </p:nvSpPr>
        <p:spPr/>
        <p:txBody>
          <a:bodyPr/>
          <a:lstStyle/>
          <a:p>
            <a:fld id="{A58AE100-DEF6-4EF3-833F-739C3F32FD0A}" type="slidenum">
              <a:rPr lang="en-IN" smtClean="0"/>
              <a:t>‹#›</a:t>
            </a:fld>
            <a:endParaRPr lang="en-IN"/>
          </a:p>
        </p:txBody>
      </p:sp>
    </p:spTree>
    <p:extLst>
      <p:ext uri="{BB962C8B-B14F-4D97-AF65-F5344CB8AC3E}">
        <p14:creationId xmlns:p14="http://schemas.microsoft.com/office/powerpoint/2010/main" val="108418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125D-B062-DE6C-2272-71D877E4C7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7C3198-D64F-90CB-480D-5222A435BF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81E478-2CE6-5647-8F2B-99D348F75AA5}"/>
              </a:ext>
            </a:extLst>
          </p:cNvPr>
          <p:cNvSpPr>
            <a:spLocks noGrp="1"/>
          </p:cNvSpPr>
          <p:nvPr>
            <p:ph type="dt" sz="half" idx="10"/>
          </p:nvPr>
        </p:nvSpPr>
        <p:spPr/>
        <p:txBody>
          <a:bodyPr/>
          <a:lstStyle/>
          <a:p>
            <a:fld id="{589051EB-7C8C-4A9A-B321-979BF1B11C52}" type="datetimeFigureOut">
              <a:rPr lang="en-IN" smtClean="0"/>
              <a:t>01-02-2025</a:t>
            </a:fld>
            <a:endParaRPr lang="en-IN"/>
          </a:p>
        </p:txBody>
      </p:sp>
      <p:sp>
        <p:nvSpPr>
          <p:cNvPr id="5" name="Footer Placeholder 4">
            <a:extLst>
              <a:ext uri="{FF2B5EF4-FFF2-40B4-BE49-F238E27FC236}">
                <a16:creationId xmlns:a16="http://schemas.microsoft.com/office/drawing/2014/main" id="{68CC4162-CCAA-8A68-C02D-71A9FC2BD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75057D-1F92-4156-27E2-681C3C4301E6}"/>
              </a:ext>
            </a:extLst>
          </p:cNvPr>
          <p:cNvSpPr>
            <a:spLocks noGrp="1"/>
          </p:cNvSpPr>
          <p:nvPr>
            <p:ph type="sldNum" sz="quarter" idx="12"/>
          </p:nvPr>
        </p:nvSpPr>
        <p:spPr/>
        <p:txBody>
          <a:bodyPr/>
          <a:lstStyle/>
          <a:p>
            <a:fld id="{A58AE100-DEF6-4EF3-833F-739C3F32FD0A}" type="slidenum">
              <a:rPr lang="en-IN" smtClean="0"/>
              <a:t>‹#›</a:t>
            </a:fld>
            <a:endParaRPr lang="en-IN"/>
          </a:p>
        </p:txBody>
      </p:sp>
    </p:spTree>
    <p:extLst>
      <p:ext uri="{BB962C8B-B14F-4D97-AF65-F5344CB8AC3E}">
        <p14:creationId xmlns:p14="http://schemas.microsoft.com/office/powerpoint/2010/main" val="139380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E4DE0B-41CE-39CC-DCE2-C3140F392C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7121E1-4ED1-5F8B-7952-BA7846664C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138998-264F-4554-54CC-A556A0FE5D30}"/>
              </a:ext>
            </a:extLst>
          </p:cNvPr>
          <p:cNvSpPr>
            <a:spLocks noGrp="1"/>
          </p:cNvSpPr>
          <p:nvPr>
            <p:ph type="dt" sz="half" idx="10"/>
          </p:nvPr>
        </p:nvSpPr>
        <p:spPr/>
        <p:txBody>
          <a:bodyPr/>
          <a:lstStyle/>
          <a:p>
            <a:fld id="{589051EB-7C8C-4A9A-B321-979BF1B11C52}" type="datetimeFigureOut">
              <a:rPr lang="en-IN" smtClean="0"/>
              <a:t>01-02-2025</a:t>
            </a:fld>
            <a:endParaRPr lang="en-IN"/>
          </a:p>
        </p:txBody>
      </p:sp>
      <p:sp>
        <p:nvSpPr>
          <p:cNvPr id="5" name="Footer Placeholder 4">
            <a:extLst>
              <a:ext uri="{FF2B5EF4-FFF2-40B4-BE49-F238E27FC236}">
                <a16:creationId xmlns:a16="http://schemas.microsoft.com/office/drawing/2014/main" id="{35D76BA8-C07C-BEE4-E9C5-86D41C49D8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81CF9-0592-81C8-B7A7-1898A1B69A27}"/>
              </a:ext>
            </a:extLst>
          </p:cNvPr>
          <p:cNvSpPr>
            <a:spLocks noGrp="1"/>
          </p:cNvSpPr>
          <p:nvPr>
            <p:ph type="sldNum" sz="quarter" idx="12"/>
          </p:nvPr>
        </p:nvSpPr>
        <p:spPr/>
        <p:txBody>
          <a:bodyPr/>
          <a:lstStyle/>
          <a:p>
            <a:fld id="{A58AE100-DEF6-4EF3-833F-739C3F32FD0A}" type="slidenum">
              <a:rPr lang="en-IN" smtClean="0"/>
              <a:t>‹#›</a:t>
            </a:fld>
            <a:endParaRPr lang="en-IN"/>
          </a:p>
        </p:txBody>
      </p:sp>
    </p:spTree>
    <p:extLst>
      <p:ext uri="{BB962C8B-B14F-4D97-AF65-F5344CB8AC3E}">
        <p14:creationId xmlns:p14="http://schemas.microsoft.com/office/powerpoint/2010/main" val="293497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192B-F633-3A6F-E133-95AB41359A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4166C4-DBC1-6B0F-72B9-8F1A4EC5F2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5D29A0-4E2A-C432-2ED7-D8FD9942E7D9}"/>
              </a:ext>
            </a:extLst>
          </p:cNvPr>
          <p:cNvSpPr>
            <a:spLocks noGrp="1"/>
          </p:cNvSpPr>
          <p:nvPr>
            <p:ph type="dt" sz="half" idx="10"/>
          </p:nvPr>
        </p:nvSpPr>
        <p:spPr/>
        <p:txBody>
          <a:bodyPr/>
          <a:lstStyle/>
          <a:p>
            <a:fld id="{589051EB-7C8C-4A9A-B321-979BF1B11C52}" type="datetimeFigureOut">
              <a:rPr lang="en-IN" smtClean="0"/>
              <a:t>01-02-2025</a:t>
            </a:fld>
            <a:endParaRPr lang="en-IN"/>
          </a:p>
        </p:txBody>
      </p:sp>
      <p:sp>
        <p:nvSpPr>
          <p:cNvPr id="5" name="Footer Placeholder 4">
            <a:extLst>
              <a:ext uri="{FF2B5EF4-FFF2-40B4-BE49-F238E27FC236}">
                <a16:creationId xmlns:a16="http://schemas.microsoft.com/office/drawing/2014/main" id="{DE83FD14-1E0A-5B21-E2C6-FD634F10C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402F3-A38B-7E33-81EB-368CA1C13E61}"/>
              </a:ext>
            </a:extLst>
          </p:cNvPr>
          <p:cNvSpPr>
            <a:spLocks noGrp="1"/>
          </p:cNvSpPr>
          <p:nvPr>
            <p:ph type="sldNum" sz="quarter" idx="12"/>
          </p:nvPr>
        </p:nvSpPr>
        <p:spPr/>
        <p:txBody>
          <a:bodyPr/>
          <a:lstStyle/>
          <a:p>
            <a:fld id="{A58AE100-DEF6-4EF3-833F-739C3F32FD0A}" type="slidenum">
              <a:rPr lang="en-IN" smtClean="0"/>
              <a:t>‹#›</a:t>
            </a:fld>
            <a:endParaRPr lang="en-IN"/>
          </a:p>
        </p:txBody>
      </p:sp>
    </p:spTree>
    <p:extLst>
      <p:ext uri="{BB962C8B-B14F-4D97-AF65-F5344CB8AC3E}">
        <p14:creationId xmlns:p14="http://schemas.microsoft.com/office/powerpoint/2010/main" val="399522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FC526-70F4-95B4-25C6-3201287F25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AB95BA-D9D7-30C5-CDB0-782198744D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707A95-8286-50A8-69A4-01328676E80F}"/>
              </a:ext>
            </a:extLst>
          </p:cNvPr>
          <p:cNvSpPr>
            <a:spLocks noGrp="1"/>
          </p:cNvSpPr>
          <p:nvPr>
            <p:ph type="dt" sz="half" idx="10"/>
          </p:nvPr>
        </p:nvSpPr>
        <p:spPr/>
        <p:txBody>
          <a:bodyPr/>
          <a:lstStyle/>
          <a:p>
            <a:fld id="{589051EB-7C8C-4A9A-B321-979BF1B11C52}" type="datetimeFigureOut">
              <a:rPr lang="en-IN" smtClean="0"/>
              <a:t>01-02-2025</a:t>
            </a:fld>
            <a:endParaRPr lang="en-IN"/>
          </a:p>
        </p:txBody>
      </p:sp>
      <p:sp>
        <p:nvSpPr>
          <p:cNvPr id="5" name="Footer Placeholder 4">
            <a:extLst>
              <a:ext uri="{FF2B5EF4-FFF2-40B4-BE49-F238E27FC236}">
                <a16:creationId xmlns:a16="http://schemas.microsoft.com/office/drawing/2014/main" id="{D0B5B182-0A6A-1A01-051B-5EA20BC64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079C39-F2BD-E13E-0FD9-481B34E5F456}"/>
              </a:ext>
            </a:extLst>
          </p:cNvPr>
          <p:cNvSpPr>
            <a:spLocks noGrp="1"/>
          </p:cNvSpPr>
          <p:nvPr>
            <p:ph type="sldNum" sz="quarter" idx="12"/>
          </p:nvPr>
        </p:nvSpPr>
        <p:spPr/>
        <p:txBody>
          <a:bodyPr/>
          <a:lstStyle/>
          <a:p>
            <a:fld id="{A58AE100-DEF6-4EF3-833F-739C3F32FD0A}" type="slidenum">
              <a:rPr lang="en-IN" smtClean="0"/>
              <a:t>‹#›</a:t>
            </a:fld>
            <a:endParaRPr lang="en-IN"/>
          </a:p>
        </p:txBody>
      </p:sp>
    </p:spTree>
    <p:extLst>
      <p:ext uri="{BB962C8B-B14F-4D97-AF65-F5344CB8AC3E}">
        <p14:creationId xmlns:p14="http://schemas.microsoft.com/office/powerpoint/2010/main" val="2029829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6D71-29E5-6773-5533-1FE0507F3C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313E89-4738-3098-BA53-F12EB8F9E5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97A7D3-012E-7D6A-FFBB-5254CC3672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FABDF9-BE16-D7D0-D76C-689A26F91AC8}"/>
              </a:ext>
            </a:extLst>
          </p:cNvPr>
          <p:cNvSpPr>
            <a:spLocks noGrp="1"/>
          </p:cNvSpPr>
          <p:nvPr>
            <p:ph type="dt" sz="half" idx="10"/>
          </p:nvPr>
        </p:nvSpPr>
        <p:spPr/>
        <p:txBody>
          <a:bodyPr/>
          <a:lstStyle/>
          <a:p>
            <a:fld id="{589051EB-7C8C-4A9A-B321-979BF1B11C52}" type="datetimeFigureOut">
              <a:rPr lang="en-IN" smtClean="0"/>
              <a:t>01-02-2025</a:t>
            </a:fld>
            <a:endParaRPr lang="en-IN"/>
          </a:p>
        </p:txBody>
      </p:sp>
      <p:sp>
        <p:nvSpPr>
          <p:cNvPr id="6" name="Footer Placeholder 5">
            <a:extLst>
              <a:ext uri="{FF2B5EF4-FFF2-40B4-BE49-F238E27FC236}">
                <a16:creationId xmlns:a16="http://schemas.microsoft.com/office/drawing/2014/main" id="{803A2D42-5836-7739-3CC3-81932475E0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FCE62B-839C-D358-BA38-F3C9BBC80A3E}"/>
              </a:ext>
            </a:extLst>
          </p:cNvPr>
          <p:cNvSpPr>
            <a:spLocks noGrp="1"/>
          </p:cNvSpPr>
          <p:nvPr>
            <p:ph type="sldNum" sz="quarter" idx="12"/>
          </p:nvPr>
        </p:nvSpPr>
        <p:spPr/>
        <p:txBody>
          <a:bodyPr/>
          <a:lstStyle/>
          <a:p>
            <a:fld id="{A58AE100-DEF6-4EF3-833F-739C3F32FD0A}" type="slidenum">
              <a:rPr lang="en-IN" smtClean="0"/>
              <a:t>‹#›</a:t>
            </a:fld>
            <a:endParaRPr lang="en-IN"/>
          </a:p>
        </p:txBody>
      </p:sp>
    </p:spTree>
    <p:extLst>
      <p:ext uri="{BB962C8B-B14F-4D97-AF65-F5344CB8AC3E}">
        <p14:creationId xmlns:p14="http://schemas.microsoft.com/office/powerpoint/2010/main" val="5972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3134-274C-01C5-7E50-EA62060834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59968D-B3B2-4010-D36F-621B9F590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A466AF-1ABA-C41C-2687-2666A48D50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5B1BD6-5BD4-70E5-529F-831D7A7553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E777C-09B1-5AD7-DA6D-2F7D22C67E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58C2A4-175A-B6EB-BCC7-4E1F759136BD}"/>
              </a:ext>
            </a:extLst>
          </p:cNvPr>
          <p:cNvSpPr>
            <a:spLocks noGrp="1"/>
          </p:cNvSpPr>
          <p:nvPr>
            <p:ph type="dt" sz="half" idx="10"/>
          </p:nvPr>
        </p:nvSpPr>
        <p:spPr/>
        <p:txBody>
          <a:bodyPr/>
          <a:lstStyle/>
          <a:p>
            <a:fld id="{589051EB-7C8C-4A9A-B321-979BF1B11C52}" type="datetimeFigureOut">
              <a:rPr lang="en-IN" smtClean="0"/>
              <a:t>01-02-2025</a:t>
            </a:fld>
            <a:endParaRPr lang="en-IN"/>
          </a:p>
        </p:txBody>
      </p:sp>
      <p:sp>
        <p:nvSpPr>
          <p:cNvPr id="8" name="Footer Placeholder 7">
            <a:extLst>
              <a:ext uri="{FF2B5EF4-FFF2-40B4-BE49-F238E27FC236}">
                <a16:creationId xmlns:a16="http://schemas.microsoft.com/office/drawing/2014/main" id="{C0F7F788-0078-A9DB-1ED7-D903494F66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4AC36B-25B4-832B-7E42-366FCAD37760}"/>
              </a:ext>
            </a:extLst>
          </p:cNvPr>
          <p:cNvSpPr>
            <a:spLocks noGrp="1"/>
          </p:cNvSpPr>
          <p:nvPr>
            <p:ph type="sldNum" sz="quarter" idx="12"/>
          </p:nvPr>
        </p:nvSpPr>
        <p:spPr/>
        <p:txBody>
          <a:bodyPr/>
          <a:lstStyle/>
          <a:p>
            <a:fld id="{A58AE100-DEF6-4EF3-833F-739C3F32FD0A}" type="slidenum">
              <a:rPr lang="en-IN" smtClean="0"/>
              <a:t>‹#›</a:t>
            </a:fld>
            <a:endParaRPr lang="en-IN"/>
          </a:p>
        </p:txBody>
      </p:sp>
    </p:spTree>
    <p:extLst>
      <p:ext uri="{BB962C8B-B14F-4D97-AF65-F5344CB8AC3E}">
        <p14:creationId xmlns:p14="http://schemas.microsoft.com/office/powerpoint/2010/main" val="161793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8483-FD30-1901-0FAB-95D47C2CD7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E56FE0-0913-A670-61B2-D27C07D98AA3}"/>
              </a:ext>
            </a:extLst>
          </p:cNvPr>
          <p:cNvSpPr>
            <a:spLocks noGrp="1"/>
          </p:cNvSpPr>
          <p:nvPr>
            <p:ph type="dt" sz="half" idx="10"/>
          </p:nvPr>
        </p:nvSpPr>
        <p:spPr/>
        <p:txBody>
          <a:bodyPr/>
          <a:lstStyle/>
          <a:p>
            <a:fld id="{589051EB-7C8C-4A9A-B321-979BF1B11C52}" type="datetimeFigureOut">
              <a:rPr lang="en-IN" smtClean="0"/>
              <a:t>01-02-2025</a:t>
            </a:fld>
            <a:endParaRPr lang="en-IN"/>
          </a:p>
        </p:txBody>
      </p:sp>
      <p:sp>
        <p:nvSpPr>
          <p:cNvPr id="4" name="Footer Placeholder 3">
            <a:extLst>
              <a:ext uri="{FF2B5EF4-FFF2-40B4-BE49-F238E27FC236}">
                <a16:creationId xmlns:a16="http://schemas.microsoft.com/office/drawing/2014/main" id="{74AC5947-5299-EBEB-A5FF-92041E98A7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C557FA-1544-A54D-66DB-413710CA6C22}"/>
              </a:ext>
            </a:extLst>
          </p:cNvPr>
          <p:cNvSpPr>
            <a:spLocks noGrp="1"/>
          </p:cNvSpPr>
          <p:nvPr>
            <p:ph type="sldNum" sz="quarter" idx="12"/>
          </p:nvPr>
        </p:nvSpPr>
        <p:spPr/>
        <p:txBody>
          <a:bodyPr/>
          <a:lstStyle/>
          <a:p>
            <a:fld id="{A58AE100-DEF6-4EF3-833F-739C3F32FD0A}" type="slidenum">
              <a:rPr lang="en-IN" smtClean="0"/>
              <a:t>‹#›</a:t>
            </a:fld>
            <a:endParaRPr lang="en-IN"/>
          </a:p>
        </p:txBody>
      </p:sp>
    </p:spTree>
    <p:extLst>
      <p:ext uri="{BB962C8B-B14F-4D97-AF65-F5344CB8AC3E}">
        <p14:creationId xmlns:p14="http://schemas.microsoft.com/office/powerpoint/2010/main" val="418779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4C398E-B93D-21DC-C80A-E07A3373FD56}"/>
              </a:ext>
            </a:extLst>
          </p:cNvPr>
          <p:cNvSpPr>
            <a:spLocks noGrp="1"/>
          </p:cNvSpPr>
          <p:nvPr>
            <p:ph type="dt" sz="half" idx="10"/>
          </p:nvPr>
        </p:nvSpPr>
        <p:spPr/>
        <p:txBody>
          <a:bodyPr/>
          <a:lstStyle/>
          <a:p>
            <a:fld id="{589051EB-7C8C-4A9A-B321-979BF1B11C52}" type="datetimeFigureOut">
              <a:rPr lang="en-IN" smtClean="0"/>
              <a:t>01-02-2025</a:t>
            </a:fld>
            <a:endParaRPr lang="en-IN"/>
          </a:p>
        </p:txBody>
      </p:sp>
      <p:sp>
        <p:nvSpPr>
          <p:cNvPr id="3" name="Footer Placeholder 2">
            <a:extLst>
              <a:ext uri="{FF2B5EF4-FFF2-40B4-BE49-F238E27FC236}">
                <a16:creationId xmlns:a16="http://schemas.microsoft.com/office/drawing/2014/main" id="{BDCDA57E-CF2E-0100-E7AA-7E0C26B0C9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2AA7C7-6557-50F0-2F5A-86C0FA2F5F02}"/>
              </a:ext>
            </a:extLst>
          </p:cNvPr>
          <p:cNvSpPr>
            <a:spLocks noGrp="1"/>
          </p:cNvSpPr>
          <p:nvPr>
            <p:ph type="sldNum" sz="quarter" idx="12"/>
          </p:nvPr>
        </p:nvSpPr>
        <p:spPr/>
        <p:txBody>
          <a:bodyPr/>
          <a:lstStyle/>
          <a:p>
            <a:fld id="{A58AE100-DEF6-4EF3-833F-739C3F32FD0A}" type="slidenum">
              <a:rPr lang="en-IN" smtClean="0"/>
              <a:t>‹#›</a:t>
            </a:fld>
            <a:endParaRPr lang="en-IN"/>
          </a:p>
        </p:txBody>
      </p:sp>
    </p:spTree>
    <p:extLst>
      <p:ext uri="{BB962C8B-B14F-4D97-AF65-F5344CB8AC3E}">
        <p14:creationId xmlns:p14="http://schemas.microsoft.com/office/powerpoint/2010/main" val="204890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29EE-C059-F2A5-A4A3-473201B418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C39CA6-E146-0DEE-07C3-FE0C9AE51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438478-BC26-767D-31BC-67BE050F3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5E0EE-7022-ECB9-73E8-B1794CA3B454}"/>
              </a:ext>
            </a:extLst>
          </p:cNvPr>
          <p:cNvSpPr>
            <a:spLocks noGrp="1"/>
          </p:cNvSpPr>
          <p:nvPr>
            <p:ph type="dt" sz="half" idx="10"/>
          </p:nvPr>
        </p:nvSpPr>
        <p:spPr/>
        <p:txBody>
          <a:bodyPr/>
          <a:lstStyle/>
          <a:p>
            <a:fld id="{589051EB-7C8C-4A9A-B321-979BF1B11C52}" type="datetimeFigureOut">
              <a:rPr lang="en-IN" smtClean="0"/>
              <a:t>01-02-2025</a:t>
            </a:fld>
            <a:endParaRPr lang="en-IN"/>
          </a:p>
        </p:txBody>
      </p:sp>
      <p:sp>
        <p:nvSpPr>
          <p:cNvPr id="6" name="Footer Placeholder 5">
            <a:extLst>
              <a:ext uri="{FF2B5EF4-FFF2-40B4-BE49-F238E27FC236}">
                <a16:creationId xmlns:a16="http://schemas.microsoft.com/office/drawing/2014/main" id="{D4D416E6-7D7D-3F11-CCAE-EF55F3E03D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8A6FF2-D4AD-C80D-5B1E-A6C9C43C899E}"/>
              </a:ext>
            </a:extLst>
          </p:cNvPr>
          <p:cNvSpPr>
            <a:spLocks noGrp="1"/>
          </p:cNvSpPr>
          <p:nvPr>
            <p:ph type="sldNum" sz="quarter" idx="12"/>
          </p:nvPr>
        </p:nvSpPr>
        <p:spPr/>
        <p:txBody>
          <a:bodyPr/>
          <a:lstStyle/>
          <a:p>
            <a:fld id="{A58AE100-DEF6-4EF3-833F-739C3F32FD0A}" type="slidenum">
              <a:rPr lang="en-IN" smtClean="0"/>
              <a:t>‹#›</a:t>
            </a:fld>
            <a:endParaRPr lang="en-IN"/>
          </a:p>
        </p:txBody>
      </p:sp>
    </p:spTree>
    <p:extLst>
      <p:ext uri="{BB962C8B-B14F-4D97-AF65-F5344CB8AC3E}">
        <p14:creationId xmlns:p14="http://schemas.microsoft.com/office/powerpoint/2010/main" val="3387291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1063-755E-5B6C-7909-1C6A728C9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243C7D-F043-45EC-AEE1-6C4B54149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FA162E-A25C-594F-7F8D-46D85C1E3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9B0AF-9E9F-DF33-9D83-6C3BB5976B39}"/>
              </a:ext>
            </a:extLst>
          </p:cNvPr>
          <p:cNvSpPr>
            <a:spLocks noGrp="1"/>
          </p:cNvSpPr>
          <p:nvPr>
            <p:ph type="dt" sz="half" idx="10"/>
          </p:nvPr>
        </p:nvSpPr>
        <p:spPr/>
        <p:txBody>
          <a:bodyPr/>
          <a:lstStyle/>
          <a:p>
            <a:fld id="{589051EB-7C8C-4A9A-B321-979BF1B11C52}" type="datetimeFigureOut">
              <a:rPr lang="en-IN" smtClean="0"/>
              <a:t>01-02-2025</a:t>
            </a:fld>
            <a:endParaRPr lang="en-IN"/>
          </a:p>
        </p:txBody>
      </p:sp>
      <p:sp>
        <p:nvSpPr>
          <p:cNvPr id="6" name="Footer Placeholder 5">
            <a:extLst>
              <a:ext uri="{FF2B5EF4-FFF2-40B4-BE49-F238E27FC236}">
                <a16:creationId xmlns:a16="http://schemas.microsoft.com/office/drawing/2014/main" id="{8142BD4A-EB8A-AF51-2B6C-EE2F35FC3E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011091-8C35-2997-29A9-72AD8D87CE2C}"/>
              </a:ext>
            </a:extLst>
          </p:cNvPr>
          <p:cNvSpPr>
            <a:spLocks noGrp="1"/>
          </p:cNvSpPr>
          <p:nvPr>
            <p:ph type="sldNum" sz="quarter" idx="12"/>
          </p:nvPr>
        </p:nvSpPr>
        <p:spPr/>
        <p:txBody>
          <a:bodyPr/>
          <a:lstStyle/>
          <a:p>
            <a:fld id="{A58AE100-DEF6-4EF3-833F-739C3F32FD0A}" type="slidenum">
              <a:rPr lang="en-IN" smtClean="0"/>
              <a:t>‹#›</a:t>
            </a:fld>
            <a:endParaRPr lang="en-IN"/>
          </a:p>
        </p:txBody>
      </p:sp>
    </p:spTree>
    <p:extLst>
      <p:ext uri="{BB962C8B-B14F-4D97-AF65-F5344CB8AC3E}">
        <p14:creationId xmlns:p14="http://schemas.microsoft.com/office/powerpoint/2010/main" val="345511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0C9CB7-E65B-C0A1-1930-341BAD588C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35DF16-AB22-113D-AA17-C457A1D05A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C10EB2-B031-6B9D-4D37-3716DD1479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9051EB-7C8C-4A9A-B321-979BF1B11C52}" type="datetimeFigureOut">
              <a:rPr lang="en-IN" smtClean="0"/>
              <a:t>01-02-2025</a:t>
            </a:fld>
            <a:endParaRPr lang="en-IN"/>
          </a:p>
        </p:txBody>
      </p:sp>
      <p:sp>
        <p:nvSpPr>
          <p:cNvPr id="5" name="Footer Placeholder 4">
            <a:extLst>
              <a:ext uri="{FF2B5EF4-FFF2-40B4-BE49-F238E27FC236}">
                <a16:creationId xmlns:a16="http://schemas.microsoft.com/office/drawing/2014/main" id="{C862EFC0-3E7B-6E25-098A-6E70DDBCB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7E715AF-7B89-349C-767B-E571ED6E9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8AE100-DEF6-4EF3-833F-739C3F32FD0A}" type="slidenum">
              <a:rPr lang="en-IN" smtClean="0"/>
              <a:t>‹#›</a:t>
            </a:fld>
            <a:endParaRPr lang="en-IN"/>
          </a:p>
        </p:txBody>
      </p:sp>
    </p:spTree>
    <p:extLst>
      <p:ext uri="{BB962C8B-B14F-4D97-AF65-F5344CB8AC3E}">
        <p14:creationId xmlns:p14="http://schemas.microsoft.com/office/powerpoint/2010/main" val="4046520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4E95DCAB-F973-2844-1ECF-B7D07316253E}"/>
              </a:ext>
            </a:extLst>
          </p:cNvPr>
          <p:cNvSpPr>
            <a:spLocks noGrp="1"/>
          </p:cNvSpPr>
          <p:nvPr>
            <p:ph idx="1"/>
          </p:nvPr>
        </p:nvSpPr>
        <p:spPr>
          <a:xfrm>
            <a:off x="2377702" y="2091230"/>
            <a:ext cx="7315200" cy="2531540"/>
          </a:xfrm>
          <a:noFill/>
        </p:spPr>
        <p:txBody>
          <a:bodyPr anchor="t">
            <a:noAutofit/>
          </a:bodyPr>
          <a:lstStyle/>
          <a:p>
            <a:pPr marL="0" indent="0" algn="ctr">
              <a:buNone/>
            </a:pPr>
            <a:r>
              <a:rPr lang="en-US" sz="3200" dirty="0">
                <a:solidFill>
                  <a:schemeClr val="bg1"/>
                </a:solidFill>
                <a:latin typeface="Cambria" panose="02040503050406030204" pitchFamily="18" charset="0"/>
                <a:ea typeface="Cambria" panose="02040503050406030204" pitchFamily="18" charset="0"/>
              </a:rPr>
              <a:t>SREYA LAKSHMI</a:t>
            </a:r>
            <a:br>
              <a:rPr lang="en-US" sz="3200" dirty="0">
                <a:solidFill>
                  <a:schemeClr val="bg1"/>
                </a:solidFill>
                <a:latin typeface="Cambria" panose="02040503050406030204" pitchFamily="18" charset="0"/>
                <a:ea typeface="Cambria" panose="02040503050406030204" pitchFamily="18" charset="0"/>
              </a:rPr>
            </a:br>
            <a:r>
              <a:rPr lang="en-US" sz="3200" dirty="0">
                <a:solidFill>
                  <a:schemeClr val="bg1"/>
                </a:solidFill>
                <a:latin typeface="Cambria" panose="02040503050406030204" pitchFamily="18" charset="0"/>
                <a:ea typeface="Cambria" panose="02040503050406030204" pitchFamily="18" charset="0"/>
              </a:rPr>
              <a:t>S3 B-BATCH</a:t>
            </a:r>
          </a:p>
          <a:p>
            <a:pPr marL="0" indent="0" algn="ctr">
              <a:buNone/>
            </a:pPr>
            <a:r>
              <a:rPr lang="en-US" sz="3200" dirty="0">
                <a:solidFill>
                  <a:schemeClr val="bg1"/>
                </a:solidFill>
                <a:latin typeface="Cambria" panose="02040503050406030204" pitchFamily="18" charset="0"/>
                <a:ea typeface="Cambria" panose="02040503050406030204" pitchFamily="18" charset="0"/>
              </a:rPr>
              <a:t>FIT23MCA-2115</a:t>
            </a:r>
          </a:p>
          <a:p>
            <a:pPr marL="0" indent="0" algn="ctr">
              <a:buNone/>
            </a:pPr>
            <a:r>
              <a:rPr lang="en-US" sz="3200" dirty="0">
                <a:solidFill>
                  <a:schemeClr val="bg1"/>
                </a:solidFill>
                <a:latin typeface="Cambria" panose="02040503050406030204" pitchFamily="18" charset="0"/>
                <a:ea typeface="Cambria" panose="02040503050406030204" pitchFamily="18" charset="0"/>
              </a:rPr>
              <a:t>GUIDE:DR SUJESH P LAL</a:t>
            </a:r>
          </a:p>
          <a:p>
            <a:pPr marL="0" indent="0" algn="ctr">
              <a:buNone/>
            </a:pPr>
            <a:r>
              <a:rPr lang="en-US" sz="3200" dirty="0">
                <a:solidFill>
                  <a:schemeClr val="bg1"/>
                </a:solidFill>
                <a:latin typeface="Cambria" panose="02040503050406030204" pitchFamily="18" charset="0"/>
                <a:ea typeface="Cambria" panose="02040503050406030204" pitchFamily="18" charset="0"/>
              </a:rPr>
              <a:t>SCRUM MASTER: DR SHAHNA KU</a:t>
            </a:r>
            <a:endParaRPr lang="en-IN" sz="32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9228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23FA-28F4-4AF6-4642-E9B8A9D743A8}"/>
              </a:ext>
            </a:extLst>
          </p:cNvPr>
          <p:cNvSpPr>
            <a:spLocks noGrp="1"/>
          </p:cNvSpPr>
          <p:nvPr>
            <p:ph type="title"/>
          </p:nvPr>
        </p:nvSpPr>
        <p:spPr/>
        <p:txBody>
          <a:bodyPr>
            <a:normAutofit fontScale="90000"/>
          </a:bodyPr>
          <a:lstStyle/>
          <a:p>
            <a:br>
              <a:rPr lang="en-US" dirty="0">
                <a:latin typeface="Cambria" panose="02040503050406030204" pitchFamily="18" charset="0"/>
                <a:ea typeface="Cambria" panose="02040503050406030204" pitchFamily="18" charset="0"/>
              </a:rPr>
            </a:br>
            <a:r>
              <a:rPr lang="en-US" b="1" dirty="0">
                <a:latin typeface="Cambria" panose="02040503050406030204" pitchFamily="18" charset="0"/>
                <a:ea typeface="Cambria" panose="02040503050406030204" pitchFamily="18" charset="0"/>
              </a:rPr>
              <a:t>CONCLUSION</a:t>
            </a:r>
            <a:br>
              <a:rPr lang="en-US" b="1" dirty="0">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9B51956-3D8E-94E0-6A0E-1EF42417D25F}"/>
              </a:ext>
            </a:extLst>
          </p:cNvPr>
          <p:cNvSpPr>
            <a:spLocks noGrp="1"/>
          </p:cNvSpPr>
          <p:nvPr>
            <p:ph idx="1"/>
          </p:nvPr>
        </p:nvSpPr>
        <p:spPr/>
        <p:txBody>
          <a:bodyPr>
            <a:normAutofit/>
          </a:bodyPr>
          <a:lstStyle/>
          <a:p>
            <a:pPr marL="0" indent="0">
              <a:buNone/>
            </a:pPr>
            <a:endParaRPr lang="en-US" sz="2400" b="1"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The </a:t>
            </a:r>
            <a:r>
              <a:rPr lang="en-US" sz="2400" b="1" dirty="0">
                <a:latin typeface="Cambria" panose="02040503050406030204" pitchFamily="18" charset="0"/>
                <a:ea typeface="Cambria" panose="02040503050406030204" pitchFamily="18" charset="0"/>
              </a:rPr>
              <a:t>Event Management System</a:t>
            </a:r>
            <a:r>
              <a:rPr lang="en-US" sz="2400" dirty="0">
                <a:latin typeface="Cambria" panose="02040503050406030204" pitchFamily="18" charset="0"/>
                <a:ea typeface="Cambria" panose="02040503050406030204" pitchFamily="18" charset="0"/>
              </a:rPr>
              <a:t> provides a streamlined solution for both users and event organizers by simplifying the event planning process. It enhances user experience through secure bookings, location-based services, and reliable reviews. By offering a centralized platform for managing events, payments, and feedback, the system ensures efficiency, transparency, and customer satisfaction. As a scalable solution, it holds great potential for future enhancements, making event planning easier and more accessible for everyone involved.</a:t>
            </a:r>
          </a:p>
          <a:p>
            <a:pPr marL="0" indent="0">
              <a:buNone/>
            </a:pPr>
            <a:endParaRPr lang="en-IN" dirty="0"/>
          </a:p>
        </p:txBody>
      </p:sp>
    </p:spTree>
    <p:extLst>
      <p:ext uri="{BB962C8B-B14F-4D97-AF65-F5344CB8AC3E}">
        <p14:creationId xmlns:p14="http://schemas.microsoft.com/office/powerpoint/2010/main" val="143114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C362CF-7584-2BD7-7E32-D72FFC2724BC}"/>
              </a:ext>
            </a:extLst>
          </p:cNvPr>
          <p:cNvSpPr>
            <a:spLocks noGrp="1"/>
          </p:cNvSpPr>
          <p:nvPr>
            <p:ph type="ctrTitle"/>
          </p:nvPr>
        </p:nvSpPr>
        <p:spPr>
          <a:xfrm>
            <a:off x="2025399" y="1969808"/>
            <a:ext cx="8147713" cy="3081242"/>
          </a:xfrm>
        </p:spPr>
        <p:txBody>
          <a:bodyPr anchor="ctr">
            <a:normAutofit/>
          </a:bodyPr>
          <a:lstStyle/>
          <a:p>
            <a:r>
              <a:rPr lang="en-US" sz="4800" dirty="0" err="1">
                <a:solidFill>
                  <a:srgbClr val="FFFFFF"/>
                </a:solidFill>
              </a:rPr>
              <a:t>EventSphere</a:t>
            </a:r>
            <a:endParaRPr lang="en-IN" sz="4800" dirty="0">
              <a:solidFill>
                <a:srgbClr val="FFFFFF"/>
              </a:solidFill>
            </a:endParaRPr>
          </a:p>
        </p:txBody>
      </p:sp>
      <p:sp>
        <p:nvSpPr>
          <p:cNvPr id="3" name="Subtitle 2">
            <a:extLst>
              <a:ext uri="{FF2B5EF4-FFF2-40B4-BE49-F238E27FC236}">
                <a16:creationId xmlns:a16="http://schemas.microsoft.com/office/drawing/2014/main" id="{CC342D5F-82C1-1B03-50DB-6FE042D3ACD8}"/>
              </a:ext>
            </a:extLst>
          </p:cNvPr>
          <p:cNvSpPr>
            <a:spLocks noGrp="1"/>
          </p:cNvSpPr>
          <p:nvPr>
            <p:ph type="subTitle" idx="1"/>
          </p:nvPr>
        </p:nvSpPr>
        <p:spPr>
          <a:xfrm>
            <a:off x="1645002" y="3987831"/>
            <a:ext cx="9078628" cy="860620"/>
          </a:xfrm>
        </p:spPr>
        <p:txBody>
          <a:bodyPr anchor="ctr">
            <a:normAutofit/>
          </a:bodyPr>
          <a:lstStyle/>
          <a:p>
            <a:r>
              <a:rPr lang="en-US" dirty="0">
                <a:solidFill>
                  <a:srgbClr val="FFFFFF"/>
                </a:solidFill>
              </a:rPr>
              <a:t>Comprehensive Event Planning &amp; Coordination System</a:t>
            </a:r>
            <a:endParaRPr lang="en-IN" dirty="0">
              <a:solidFill>
                <a:srgbClr val="FFFFFF"/>
              </a:solidFill>
            </a:endParaRPr>
          </a:p>
        </p:txBody>
      </p:sp>
    </p:spTree>
    <p:extLst>
      <p:ext uri="{BB962C8B-B14F-4D97-AF65-F5344CB8AC3E}">
        <p14:creationId xmlns:p14="http://schemas.microsoft.com/office/powerpoint/2010/main" val="10345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rowd of people with hands up in the air&#10;&#10;Description automatically generated">
            <a:extLst>
              <a:ext uri="{FF2B5EF4-FFF2-40B4-BE49-F238E27FC236}">
                <a16:creationId xmlns:a16="http://schemas.microsoft.com/office/drawing/2014/main" id="{27CF8913-1E7E-493E-281B-F49B9325C40F}"/>
              </a:ext>
            </a:extLst>
          </p:cNvPr>
          <p:cNvPicPr>
            <a:picLocks noChangeAspect="1"/>
          </p:cNvPicPr>
          <p:nvPr/>
        </p:nvPicPr>
        <p:blipFill>
          <a:blip r:embed="rId2">
            <a:alphaModFix amt="35000"/>
          </a:blip>
          <a:srcRect r="11111"/>
          <a:stretch/>
        </p:blipFill>
        <p:spPr>
          <a:xfrm>
            <a:off x="20" y="10"/>
            <a:ext cx="12191980" cy="6857990"/>
          </a:xfrm>
          <a:prstGeom prst="rect">
            <a:avLst/>
          </a:prstGeom>
        </p:spPr>
      </p:pic>
      <p:sp>
        <p:nvSpPr>
          <p:cNvPr id="2" name="Title 1">
            <a:extLst>
              <a:ext uri="{FF2B5EF4-FFF2-40B4-BE49-F238E27FC236}">
                <a16:creationId xmlns:a16="http://schemas.microsoft.com/office/drawing/2014/main" id="{0BE60C3C-EE55-3314-91CB-2BC7726E32D8}"/>
              </a:ext>
            </a:extLst>
          </p:cNvPr>
          <p:cNvSpPr>
            <a:spLocks noGrp="1"/>
          </p:cNvSpPr>
          <p:nvPr>
            <p:ph type="title"/>
          </p:nvPr>
        </p:nvSpPr>
        <p:spPr>
          <a:xfrm>
            <a:off x="838200" y="365125"/>
            <a:ext cx="10515600" cy="1325563"/>
          </a:xfrm>
        </p:spPr>
        <p:txBody>
          <a:bodyPr>
            <a:normAutofit/>
          </a:bodyPr>
          <a:lstStyle/>
          <a:p>
            <a:r>
              <a:rPr lang="en-US" b="1" dirty="0">
                <a:solidFill>
                  <a:srgbClr val="FFFFFF"/>
                </a:solidFill>
              </a:rPr>
              <a:t>OBJECTIVE</a:t>
            </a:r>
            <a:endParaRPr lang="en-IN" b="1" dirty="0">
              <a:solidFill>
                <a:srgbClr val="FFFFFF"/>
              </a:solidFill>
            </a:endParaRPr>
          </a:p>
        </p:txBody>
      </p:sp>
      <p:sp>
        <p:nvSpPr>
          <p:cNvPr id="3" name="Content Placeholder 2">
            <a:extLst>
              <a:ext uri="{FF2B5EF4-FFF2-40B4-BE49-F238E27FC236}">
                <a16:creationId xmlns:a16="http://schemas.microsoft.com/office/drawing/2014/main" id="{C0BAE1C3-1707-9CA5-5CCF-E9F1A073D413}"/>
              </a:ext>
            </a:extLst>
          </p:cNvPr>
          <p:cNvSpPr>
            <a:spLocks noGrp="1"/>
          </p:cNvSpPr>
          <p:nvPr>
            <p:ph idx="1"/>
          </p:nvPr>
        </p:nvSpPr>
        <p:spPr>
          <a:xfrm>
            <a:off x="838200" y="1825625"/>
            <a:ext cx="10515600" cy="4351338"/>
          </a:xfrm>
        </p:spPr>
        <p:txBody>
          <a:bodyPr>
            <a:normAutofit/>
          </a:bodyPr>
          <a:lstStyle/>
          <a:p>
            <a:pPr marL="0" indent="0">
              <a:buNone/>
            </a:pPr>
            <a:r>
              <a:rPr lang="en-US" b="1" dirty="0">
                <a:solidFill>
                  <a:srgbClr val="FFFFFF"/>
                </a:solidFill>
                <a:latin typeface="Cambria" panose="02040503050406030204" pitchFamily="18" charset="0"/>
                <a:ea typeface="Cambria" panose="02040503050406030204" pitchFamily="18" charset="0"/>
              </a:rPr>
              <a:t>Provide a centralized platform for efficiently planning, organizing, and executing events by connecting users with organizers, enabling easy booking, secure payments, and efficient service management while ensuring quality through reviews and admin control.</a:t>
            </a:r>
          </a:p>
          <a:p>
            <a:pPr marL="0" indent="0">
              <a:buNone/>
            </a:pPr>
            <a:endParaRPr lang="en-US" dirty="0">
              <a:solidFill>
                <a:srgbClr val="FFFFFF"/>
              </a:solidFill>
            </a:endParaRPr>
          </a:p>
        </p:txBody>
      </p:sp>
    </p:spTree>
    <p:extLst>
      <p:ext uri="{BB962C8B-B14F-4D97-AF65-F5344CB8AC3E}">
        <p14:creationId xmlns:p14="http://schemas.microsoft.com/office/powerpoint/2010/main" val="258570132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46EB-9306-AC61-3C62-A5C87ADE239E}"/>
              </a:ext>
            </a:extLst>
          </p:cNvPr>
          <p:cNvSpPr>
            <a:spLocks noGrp="1"/>
          </p:cNvSpPr>
          <p:nvPr>
            <p:ph type="title"/>
          </p:nvPr>
        </p:nvSpPr>
        <p:spPr/>
        <p:txBody>
          <a:bodyPr/>
          <a:lstStyle/>
          <a:p>
            <a:r>
              <a:rPr lang="en-US" dirty="0"/>
              <a:t>EXISTING SYSTEM</a:t>
            </a:r>
            <a:endParaRPr lang="en-IN" dirty="0"/>
          </a:p>
        </p:txBody>
      </p:sp>
      <p:graphicFrame>
        <p:nvGraphicFramePr>
          <p:cNvPr id="7" name="Content Placeholder 2">
            <a:extLst>
              <a:ext uri="{FF2B5EF4-FFF2-40B4-BE49-F238E27FC236}">
                <a16:creationId xmlns:a16="http://schemas.microsoft.com/office/drawing/2014/main" id="{364023CA-22DA-A6DC-D319-804EF3DCAD9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323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MW Productions - Event Management and Business Continuity">
            <a:extLst>
              <a:ext uri="{FF2B5EF4-FFF2-40B4-BE49-F238E27FC236}">
                <a16:creationId xmlns:a16="http://schemas.microsoft.com/office/drawing/2014/main" id="{52FFF7A3-9006-AA8F-0629-457425EA7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605" r="1277"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2" name="Rectangle 104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7A03EE-D857-14AA-FD43-8DD21D07D321}"/>
              </a:ext>
            </a:extLst>
          </p:cNvPr>
          <p:cNvSpPr>
            <a:spLocks noGrp="1"/>
          </p:cNvSpPr>
          <p:nvPr>
            <p:ph type="title"/>
          </p:nvPr>
        </p:nvSpPr>
        <p:spPr>
          <a:xfrm>
            <a:off x="165254" y="365125"/>
            <a:ext cx="4495136" cy="1899912"/>
          </a:xfrm>
        </p:spPr>
        <p:txBody>
          <a:bodyPr>
            <a:normAutofit/>
          </a:bodyPr>
          <a:lstStyle/>
          <a:p>
            <a:r>
              <a:rPr lang="en-US" sz="4000" dirty="0"/>
              <a:t>PROPOSED SYSTEM</a:t>
            </a:r>
            <a:endParaRPr lang="en-IN" sz="4000" dirty="0"/>
          </a:p>
        </p:txBody>
      </p:sp>
      <p:sp>
        <p:nvSpPr>
          <p:cNvPr id="3" name="Content Placeholder 2">
            <a:extLst>
              <a:ext uri="{FF2B5EF4-FFF2-40B4-BE49-F238E27FC236}">
                <a16:creationId xmlns:a16="http://schemas.microsoft.com/office/drawing/2014/main" id="{9B5A1CE7-D9F4-C557-7017-38D98590FD1E}"/>
              </a:ext>
            </a:extLst>
          </p:cNvPr>
          <p:cNvSpPr>
            <a:spLocks noGrp="1"/>
          </p:cNvSpPr>
          <p:nvPr>
            <p:ph idx="1"/>
          </p:nvPr>
        </p:nvSpPr>
        <p:spPr>
          <a:xfrm>
            <a:off x="341524" y="2787267"/>
            <a:ext cx="5177928" cy="3389695"/>
          </a:xfrm>
        </p:spPr>
        <p:txBody>
          <a:bodyPr>
            <a:normAutofit/>
          </a:bodyPr>
          <a:lstStyle/>
          <a:p>
            <a:r>
              <a:rPr lang="en-US" sz="2000" b="1" dirty="0"/>
              <a:t>Efficient Booking System</a:t>
            </a:r>
            <a:r>
              <a:rPr lang="en-US" sz="2000" dirty="0"/>
              <a:t> </a:t>
            </a:r>
          </a:p>
          <a:p>
            <a:r>
              <a:rPr lang="en-US" sz="2000" b="1" dirty="0"/>
              <a:t>Personalized Recommendations</a:t>
            </a:r>
            <a:r>
              <a:rPr lang="en-US" sz="2000" dirty="0"/>
              <a:t> – Suggests vendors and services based on user history, preferences, and ratings, enhancing user experience.</a:t>
            </a:r>
          </a:p>
          <a:p>
            <a:r>
              <a:rPr lang="en-US" sz="2000" b="1" dirty="0"/>
              <a:t>Integrated Budget Tracker</a:t>
            </a:r>
            <a:r>
              <a:rPr lang="en-US" sz="2000" dirty="0"/>
              <a:t> – Helps users plan and track event expenses, ensuring financial control.</a:t>
            </a:r>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892009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5F86-A443-5235-8131-5D68BA9C3BE8}"/>
              </a:ext>
            </a:extLst>
          </p:cNvPr>
          <p:cNvSpPr>
            <a:spLocks noGrp="1"/>
          </p:cNvSpPr>
          <p:nvPr>
            <p:ph type="title"/>
          </p:nvPr>
        </p:nvSpPr>
        <p:spPr/>
        <p:txBody>
          <a:bodyPr/>
          <a:lstStyle/>
          <a:p>
            <a:r>
              <a:rPr lang="en-US"/>
              <a:t>MODULES</a:t>
            </a:r>
            <a:endParaRPr lang="en-IN" dirty="0"/>
          </a:p>
        </p:txBody>
      </p:sp>
      <p:sp>
        <p:nvSpPr>
          <p:cNvPr id="3" name="Content Placeholder 2">
            <a:extLst>
              <a:ext uri="{FF2B5EF4-FFF2-40B4-BE49-F238E27FC236}">
                <a16:creationId xmlns:a16="http://schemas.microsoft.com/office/drawing/2014/main" id="{0239643C-DBE1-1706-CF2D-DF99279ED86A}"/>
              </a:ext>
            </a:extLst>
          </p:cNvPr>
          <p:cNvSpPr>
            <a:spLocks noGrp="1"/>
          </p:cNvSpPr>
          <p:nvPr>
            <p:ph idx="1"/>
          </p:nvPr>
        </p:nvSpPr>
        <p:spPr>
          <a:xfrm>
            <a:off x="838200" y="1825625"/>
            <a:ext cx="10515600" cy="4667250"/>
          </a:xfrm>
        </p:spPr>
        <p:txBody>
          <a:bodyPr/>
          <a:lstStyle/>
          <a:p>
            <a:pPr marL="0" indent="0">
              <a:buNone/>
            </a:pPr>
            <a:r>
              <a:rPr lang="en-IN" sz="1800" b="1" i="0" u="none" strike="noStrike" baseline="0" dirty="0">
                <a:solidFill>
                  <a:srgbClr val="000000"/>
                </a:solidFill>
                <a:latin typeface="Cambria" panose="02040503050406030204" pitchFamily="18" charset="0"/>
              </a:rPr>
              <a:t>1)User Module </a:t>
            </a:r>
            <a:endParaRPr lang="en-IN" sz="1800" b="0" i="0" u="none" strike="noStrike" baseline="0" dirty="0">
              <a:solidFill>
                <a:srgbClr val="000000"/>
              </a:solidFill>
              <a:latin typeface="Cambria" panose="02040503050406030204" pitchFamily="18" charset="0"/>
            </a:endParaRPr>
          </a:p>
          <a:p>
            <a:r>
              <a:rPr lang="en-IN" sz="1800" b="1" i="0" u="none" strike="noStrike" baseline="0" dirty="0">
                <a:solidFill>
                  <a:srgbClr val="000000"/>
                </a:solidFill>
                <a:latin typeface="Cambria" panose="02040503050406030204" pitchFamily="18" charset="0"/>
              </a:rPr>
              <a:t>Features: </a:t>
            </a:r>
            <a:endParaRPr lang="en-IN" sz="1800" b="0" i="0" u="none" strike="noStrike" baseline="0" dirty="0">
              <a:solidFill>
                <a:srgbClr val="000000"/>
              </a:solidFill>
              <a:latin typeface="Cambria" panose="02040503050406030204" pitchFamily="18" charset="0"/>
            </a:endParaRPr>
          </a:p>
          <a:p>
            <a:r>
              <a:rPr lang="en-US" sz="1800" b="1" i="0" u="none" strike="noStrike" baseline="0" dirty="0">
                <a:solidFill>
                  <a:srgbClr val="000000"/>
                </a:solidFill>
                <a:latin typeface="Cambria" panose="02040503050406030204" pitchFamily="18" charset="0"/>
              </a:rPr>
              <a:t>Event Search and Filter</a:t>
            </a:r>
            <a:r>
              <a:rPr lang="en-US" sz="1800" b="0" i="0" u="none" strike="noStrike" baseline="0" dirty="0">
                <a:solidFill>
                  <a:srgbClr val="000000"/>
                </a:solidFill>
                <a:latin typeface="Cambria" panose="02040503050406030204" pitchFamily="18" charset="0"/>
              </a:rPr>
              <a:t>: Search events based on location, price range, type, and organizer ratings. </a:t>
            </a:r>
          </a:p>
          <a:p>
            <a:r>
              <a:rPr lang="en-US" sz="1800" b="1" i="0" u="none" strike="noStrike" baseline="0" dirty="0">
                <a:solidFill>
                  <a:srgbClr val="000000"/>
                </a:solidFill>
                <a:latin typeface="Cambria" panose="02040503050406030204" pitchFamily="18" charset="0"/>
              </a:rPr>
              <a:t>Vendor Booking</a:t>
            </a:r>
            <a:r>
              <a:rPr lang="en-US" sz="1800" b="0" i="0" u="none" strike="noStrike" baseline="0" dirty="0">
                <a:solidFill>
                  <a:srgbClr val="000000"/>
                </a:solidFill>
                <a:latin typeface="Cambria" panose="02040503050406030204" pitchFamily="18" charset="0"/>
              </a:rPr>
              <a:t>: Browse and book services from a curated list of vendors. </a:t>
            </a:r>
          </a:p>
          <a:p>
            <a:r>
              <a:rPr lang="en-US" sz="1800" b="1" i="0" u="none" strike="noStrike" baseline="0" dirty="0">
                <a:solidFill>
                  <a:srgbClr val="000000"/>
                </a:solidFill>
                <a:latin typeface="Cambria" panose="02040503050406030204" pitchFamily="18" charset="0"/>
              </a:rPr>
              <a:t>Payment and Booking History</a:t>
            </a:r>
            <a:r>
              <a:rPr lang="en-US" sz="1800" b="0" i="0" u="none" strike="noStrike" baseline="0" dirty="0">
                <a:solidFill>
                  <a:srgbClr val="000000"/>
                </a:solidFill>
                <a:latin typeface="Cambria" panose="02040503050406030204" pitchFamily="18" charset="0"/>
              </a:rPr>
              <a:t>: Secure payment processing and access to past booking records. </a:t>
            </a:r>
          </a:p>
          <a:p>
            <a:r>
              <a:rPr lang="en-US" sz="1800" b="1" i="0" u="none" strike="noStrike" baseline="0" dirty="0">
                <a:solidFill>
                  <a:srgbClr val="000000"/>
                </a:solidFill>
                <a:latin typeface="Cambria" panose="02040503050406030204" pitchFamily="18" charset="0"/>
              </a:rPr>
              <a:t>Feedback System</a:t>
            </a:r>
            <a:r>
              <a:rPr lang="en-US" sz="1800" b="0" i="0" u="none" strike="noStrike" baseline="0" dirty="0">
                <a:solidFill>
                  <a:srgbClr val="000000"/>
                </a:solidFill>
                <a:latin typeface="Cambria" panose="02040503050406030204" pitchFamily="18" charset="0"/>
              </a:rPr>
              <a:t>: Leave reviews and ratings for events, organizers, and vendors. </a:t>
            </a:r>
          </a:p>
          <a:p>
            <a:r>
              <a:rPr lang="en-US" sz="1800" b="1" i="0" u="none" strike="noStrike" baseline="0" dirty="0">
                <a:solidFill>
                  <a:srgbClr val="000000"/>
                </a:solidFill>
                <a:latin typeface="Cambria" panose="02040503050406030204" pitchFamily="18" charset="0"/>
              </a:rPr>
              <a:t>Budget Tracker</a:t>
            </a:r>
            <a:r>
              <a:rPr lang="en-US" sz="1800" b="0" i="0" u="none" strike="noStrike" baseline="0" dirty="0">
                <a:solidFill>
                  <a:srgbClr val="000000"/>
                </a:solidFill>
                <a:latin typeface="Cambria" panose="02040503050406030204" pitchFamily="18" charset="0"/>
              </a:rPr>
              <a:t>: Plan and manage event budgets with tracking tools. </a:t>
            </a:r>
          </a:p>
          <a:p>
            <a:r>
              <a:rPr lang="en-US" sz="1800" b="1" i="0" u="none" strike="noStrike" baseline="0" dirty="0">
                <a:solidFill>
                  <a:srgbClr val="000000"/>
                </a:solidFill>
                <a:latin typeface="Cambria" panose="02040503050406030204" pitchFamily="18" charset="0"/>
              </a:rPr>
              <a:t>Event Customization Suggestions</a:t>
            </a:r>
            <a:r>
              <a:rPr lang="en-US" sz="1800" b="0" i="0" u="none" strike="noStrike" baseline="0" dirty="0">
                <a:solidFill>
                  <a:srgbClr val="000000"/>
                </a:solidFill>
                <a:latin typeface="Cambria" panose="02040503050406030204" pitchFamily="18" charset="0"/>
              </a:rPr>
              <a:t>: Get suggestions for customizing events based on user preferences. </a:t>
            </a:r>
          </a:p>
          <a:p>
            <a:r>
              <a:rPr lang="en-US" sz="1800" b="1" i="0" u="none" strike="noStrike" baseline="0" dirty="0">
                <a:solidFill>
                  <a:srgbClr val="000000"/>
                </a:solidFill>
                <a:latin typeface="Cambria" panose="02040503050406030204" pitchFamily="18" charset="0"/>
              </a:rPr>
              <a:t>Personalized Recommendations</a:t>
            </a:r>
            <a:r>
              <a:rPr lang="en-US" sz="1800" b="0" i="0" u="none" strike="noStrike" baseline="0" dirty="0">
                <a:solidFill>
                  <a:srgbClr val="000000"/>
                </a:solidFill>
                <a:latin typeface="Cambria" panose="02040503050406030204" pitchFamily="18" charset="0"/>
              </a:rPr>
              <a:t>: To suggest vendors based on previous bookings and reviews. </a:t>
            </a:r>
          </a:p>
          <a:p>
            <a:r>
              <a:rPr lang="en-US" sz="1800" b="1" i="0" u="none" strike="noStrike" baseline="0" dirty="0">
                <a:solidFill>
                  <a:srgbClr val="000000"/>
                </a:solidFill>
                <a:latin typeface="Cambria" panose="02040503050406030204" pitchFamily="18" charset="0"/>
              </a:rPr>
              <a:t>Notification System</a:t>
            </a:r>
            <a:r>
              <a:rPr lang="en-US" sz="1800" b="0" i="0" u="none" strike="noStrike" baseline="0" dirty="0">
                <a:solidFill>
                  <a:srgbClr val="000000"/>
                </a:solidFill>
                <a:latin typeface="Cambria" panose="02040503050406030204" pitchFamily="18" charset="0"/>
              </a:rPr>
              <a:t>: Alerts for bookings, payments, discounts, and event updates. </a:t>
            </a:r>
          </a:p>
          <a:p>
            <a:r>
              <a:rPr lang="en-US" sz="1800" b="1" i="0" u="none" strike="noStrike" baseline="0" dirty="0">
                <a:solidFill>
                  <a:srgbClr val="000000"/>
                </a:solidFill>
                <a:latin typeface="Cambria" panose="02040503050406030204" pitchFamily="18" charset="0"/>
              </a:rPr>
              <a:t>Dynamic Event Dashboard</a:t>
            </a:r>
            <a:r>
              <a:rPr lang="en-US" sz="1800" b="0" i="0" u="none" strike="noStrike" baseline="0" dirty="0">
                <a:solidFill>
                  <a:srgbClr val="000000"/>
                </a:solidFill>
                <a:latin typeface="Cambria" panose="02040503050406030204" pitchFamily="18" charset="0"/>
              </a:rPr>
              <a:t>: Personalized dashboard displaying upcoming events, notifications, and recommendations </a:t>
            </a:r>
          </a:p>
          <a:p>
            <a:pPr marL="0" indent="0">
              <a:buNone/>
            </a:pPr>
            <a:endParaRPr lang="en-IN" dirty="0"/>
          </a:p>
        </p:txBody>
      </p:sp>
    </p:spTree>
    <p:extLst>
      <p:ext uri="{BB962C8B-B14F-4D97-AF65-F5344CB8AC3E}">
        <p14:creationId xmlns:p14="http://schemas.microsoft.com/office/powerpoint/2010/main" val="138553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62F9F-00A9-4E49-4AFF-A63161187174}"/>
              </a:ext>
            </a:extLst>
          </p:cNvPr>
          <p:cNvSpPr>
            <a:spLocks noGrp="1"/>
          </p:cNvSpPr>
          <p:nvPr>
            <p:ph idx="1"/>
          </p:nvPr>
        </p:nvSpPr>
        <p:spPr>
          <a:xfrm>
            <a:off x="838200" y="446566"/>
            <a:ext cx="10515600" cy="5805377"/>
          </a:xfrm>
        </p:spPr>
        <p:txBody>
          <a:bodyPr>
            <a:normAutofit lnSpcReduction="10000"/>
          </a:bodyPr>
          <a:lstStyle/>
          <a:p>
            <a:pPr algn="l"/>
            <a:endParaRPr lang="en-IN" sz="1800" b="0" i="0" u="none" strike="noStrike" baseline="0" dirty="0">
              <a:solidFill>
                <a:srgbClr val="000000"/>
              </a:solidFill>
              <a:latin typeface="Cambria" panose="02040503050406030204" pitchFamily="18" charset="0"/>
            </a:endParaRPr>
          </a:p>
          <a:p>
            <a:pPr marL="0" indent="0">
              <a:buNone/>
            </a:pPr>
            <a:r>
              <a:rPr lang="en-IN" sz="1800" b="0" i="0" u="none" strike="noStrike" baseline="0" dirty="0">
                <a:solidFill>
                  <a:srgbClr val="000000"/>
                </a:solidFill>
                <a:latin typeface="Cambria" panose="02040503050406030204" pitchFamily="18" charset="0"/>
              </a:rPr>
              <a:t>2) </a:t>
            </a:r>
            <a:r>
              <a:rPr lang="en-IN" sz="1800" b="1" i="0" u="none" strike="noStrike" baseline="0" dirty="0">
                <a:solidFill>
                  <a:srgbClr val="000000"/>
                </a:solidFill>
                <a:latin typeface="Cambria" panose="02040503050406030204" pitchFamily="18" charset="0"/>
              </a:rPr>
              <a:t>Admin Module </a:t>
            </a:r>
            <a:endParaRPr lang="en-IN" sz="1800" b="0" i="0" u="none" strike="noStrike" baseline="0" dirty="0">
              <a:solidFill>
                <a:srgbClr val="000000"/>
              </a:solidFill>
              <a:latin typeface="Cambria" panose="02040503050406030204" pitchFamily="18" charset="0"/>
            </a:endParaRPr>
          </a:p>
          <a:p>
            <a:pPr marL="0" indent="0">
              <a:buNone/>
            </a:pPr>
            <a:r>
              <a:rPr lang="en-IN" sz="1800" b="1" i="0" u="none" strike="noStrike" baseline="0" dirty="0">
                <a:solidFill>
                  <a:srgbClr val="000000"/>
                </a:solidFill>
                <a:latin typeface="Cambria" panose="02040503050406030204" pitchFamily="18" charset="0"/>
              </a:rPr>
              <a:t>Features: </a:t>
            </a:r>
            <a:endParaRPr lang="en-IN" sz="1800" b="0" i="0" u="none" strike="noStrike" baseline="0" dirty="0">
              <a:solidFill>
                <a:srgbClr val="000000"/>
              </a:solidFill>
              <a:latin typeface="Cambria" panose="02040503050406030204" pitchFamily="18" charset="0"/>
            </a:endParaRPr>
          </a:p>
          <a:p>
            <a:r>
              <a:rPr lang="en-US" sz="1800" b="1" i="0" u="none" strike="noStrike" baseline="0" dirty="0">
                <a:solidFill>
                  <a:srgbClr val="000000"/>
                </a:solidFill>
                <a:latin typeface="Cambria" panose="02040503050406030204" pitchFamily="18" charset="0"/>
              </a:rPr>
              <a:t>Organizer Management</a:t>
            </a:r>
            <a:r>
              <a:rPr lang="en-US" sz="1800" b="0" i="0" u="none" strike="noStrike" baseline="0" dirty="0">
                <a:solidFill>
                  <a:srgbClr val="000000"/>
                </a:solidFill>
                <a:latin typeface="Cambria" panose="02040503050406030204" pitchFamily="18" charset="0"/>
              </a:rPr>
              <a:t>: Add, edit, or remove event organizers. View their profiles, ratings, and event history. </a:t>
            </a:r>
          </a:p>
          <a:p>
            <a:r>
              <a:rPr lang="en-US" sz="1800" b="1" i="0" u="none" strike="noStrike" baseline="0" dirty="0">
                <a:solidFill>
                  <a:srgbClr val="000000"/>
                </a:solidFill>
                <a:latin typeface="Cambria" panose="02040503050406030204" pitchFamily="18" charset="0"/>
              </a:rPr>
              <a:t>Vendor Management</a:t>
            </a:r>
            <a:r>
              <a:rPr lang="en-US" sz="1800" b="0" i="0" u="none" strike="noStrike" baseline="0" dirty="0">
                <a:solidFill>
                  <a:srgbClr val="000000"/>
                </a:solidFill>
                <a:latin typeface="Cambria" panose="02040503050406030204" pitchFamily="18" charset="0"/>
              </a:rPr>
              <a:t>: Manage vendor details, service offerings, and availability. </a:t>
            </a:r>
          </a:p>
          <a:p>
            <a:r>
              <a:rPr lang="en-US" sz="1800" b="1" i="0" u="none" strike="noStrike" baseline="0" dirty="0">
                <a:solidFill>
                  <a:srgbClr val="000000"/>
                </a:solidFill>
                <a:latin typeface="Cambria" panose="02040503050406030204" pitchFamily="18" charset="0"/>
              </a:rPr>
              <a:t>Booking History</a:t>
            </a:r>
            <a:r>
              <a:rPr lang="en-US" sz="1800" b="0" i="0" u="none" strike="noStrike" baseline="0" dirty="0">
                <a:solidFill>
                  <a:srgbClr val="000000"/>
                </a:solidFill>
                <a:latin typeface="Cambria" panose="02040503050406030204" pitchFamily="18" charset="0"/>
              </a:rPr>
              <a:t>: Access detailed records of all user bookings, including status and payment details. </a:t>
            </a:r>
          </a:p>
          <a:p>
            <a:r>
              <a:rPr lang="en-US" sz="1800" b="1" i="0" u="none" strike="noStrike" baseline="0" dirty="0">
                <a:solidFill>
                  <a:srgbClr val="000000"/>
                </a:solidFill>
                <a:latin typeface="Cambria" panose="02040503050406030204" pitchFamily="18" charset="0"/>
              </a:rPr>
              <a:t>Feedback Management</a:t>
            </a:r>
            <a:r>
              <a:rPr lang="en-US" sz="1800" b="0" i="0" u="none" strike="noStrike" baseline="0" dirty="0">
                <a:solidFill>
                  <a:srgbClr val="000000"/>
                </a:solidFill>
                <a:latin typeface="Cambria" panose="02040503050406030204" pitchFamily="18" charset="0"/>
              </a:rPr>
              <a:t>: Monitor user feedback and reviews for organizers and vendors. </a:t>
            </a:r>
          </a:p>
          <a:p>
            <a:r>
              <a:rPr lang="en-US" sz="1800" b="1" i="0" u="none" strike="noStrike" baseline="0" dirty="0">
                <a:solidFill>
                  <a:srgbClr val="000000"/>
                </a:solidFill>
                <a:latin typeface="Cambria" panose="02040503050406030204" pitchFamily="18" charset="0"/>
              </a:rPr>
              <a:t>Report Generation</a:t>
            </a:r>
            <a:r>
              <a:rPr lang="en-US" sz="1800" b="0" i="0" u="none" strike="noStrike" baseline="0" dirty="0">
                <a:solidFill>
                  <a:srgbClr val="000000"/>
                </a:solidFill>
                <a:latin typeface="Cambria" panose="02040503050406030204" pitchFamily="18" charset="0"/>
              </a:rPr>
              <a:t>: Generate reports on bookings &amp; payments</a:t>
            </a:r>
            <a:r>
              <a:rPr lang="en-US" sz="1800" dirty="0">
                <a:solidFill>
                  <a:srgbClr val="000000"/>
                </a:solidFill>
                <a:latin typeface="Cambria" panose="02040503050406030204" pitchFamily="18" charset="0"/>
              </a:rPr>
              <a:t>.</a:t>
            </a:r>
          </a:p>
          <a:p>
            <a:pPr marL="0" indent="0">
              <a:buNone/>
            </a:pPr>
            <a:endParaRPr lang="en-US" sz="1800" b="0" i="0" u="none" strike="noStrike" baseline="0" dirty="0">
              <a:solidFill>
                <a:srgbClr val="000000"/>
              </a:solidFill>
              <a:latin typeface="Cambria" panose="02040503050406030204" pitchFamily="18" charset="0"/>
            </a:endParaRPr>
          </a:p>
          <a:p>
            <a:pPr marL="0" indent="0">
              <a:buNone/>
            </a:pPr>
            <a:r>
              <a:rPr lang="en-US" sz="1800" b="1" dirty="0">
                <a:latin typeface="Cambria" panose="02040503050406030204" pitchFamily="18" charset="0"/>
              </a:rPr>
              <a:t>3) Organization Module</a:t>
            </a:r>
          </a:p>
          <a:p>
            <a:pPr marL="0" indent="0">
              <a:buNone/>
            </a:pPr>
            <a:r>
              <a:rPr lang="en-US" sz="1800" b="1" i="0" u="none" strike="noStrike" baseline="0" dirty="0">
                <a:latin typeface="Cambria" panose="02040503050406030204" pitchFamily="18" charset="0"/>
              </a:rPr>
              <a:t>Features:</a:t>
            </a:r>
          </a:p>
          <a:p>
            <a:r>
              <a:rPr lang="en-US" sz="1800" b="1" dirty="0">
                <a:latin typeface="Cambria" panose="02040503050406030204" pitchFamily="18" charset="0"/>
              </a:rPr>
              <a:t>Booking details</a:t>
            </a:r>
          </a:p>
          <a:p>
            <a:r>
              <a:rPr lang="en-US" sz="1800" b="1" i="0" u="none" strike="noStrike" baseline="0" dirty="0">
                <a:latin typeface="Cambria" panose="02040503050406030204" pitchFamily="18" charset="0"/>
              </a:rPr>
              <a:t>Upcoming eve</a:t>
            </a:r>
            <a:r>
              <a:rPr lang="en-US" sz="1800" b="1" dirty="0">
                <a:latin typeface="Cambria" panose="02040503050406030204" pitchFamily="18" charset="0"/>
              </a:rPr>
              <a:t>nts</a:t>
            </a:r>
          </a:p>
          <a:p>
            <a:r>
              <a:rPr lang="en-US" sz="1800" b="1" dirty="0">
                <a:latin typeface="Cambria" panose="02040503050406030204" pitchFamily="18" charset="0"/>
              </a:rPr>
              <a:t>Event status summary</a:t>
            </a:r>
          </a:p>
          <a:p>
            <a:r>
              <a:rPr lang="en-US" sz="1800" b="1" dirty="0">
                <a:latin typeface="Cambria" panose="02040503050406030204" pitchFamily="18" charset="0"/>
              </a:rPr>
              <a:t>Total events created</a:t>
            </a:r>
          </a:p>
          <a:p>
            <a:r>
              <a:rPr lang="en-US" sz="1800" b="1" i="0" u="none" strike="noStrike" baseline="0" dirty="0">
                <a:latin typeface="Cambria" panose="02040503050406030204" pitchFamily="18" charset="0"/>
              </a:rPr>
              <a:t>Payment status</a:t>
            </a:r>
          </a:p>
          <a:p>
            <a:pPr marL="0" indent="0">
              <a:buNone/>
            </a:pPr>
            <a:endParaRPr lang="en-IN" dirty="0"/>
          </a:p>
        </p:txBody>
      </p:sp>
    </p:spTree>
    <p:extLst>
      <p:ext uri="{BB962C8B-B14F-4D97-AF65-F5344CB8AC3E}">
        <p14:creationId xmlns:p14="http://schemas.microsoft.com/office/powerpoint/2010/main" val="347324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032EC9-BA27-A0DB-3B96-966AEF0D9D24}"/>
              </a:ext>
            </a:extLst>
          </p:cNvPr>
          <p:cNvSpPr>
            <a:spLocks noGrp="1"/>
          </p:cNvSpPr>
          <p:nvPr>
            <p:ph idx="1"/>
          </p:nvPr>
        </p:nvSpPr>
        <p:spPr>
          <a:xfrm>
            <a:off x="838200" y="776177"/>
            <a:ext cx="10515600" cy="5932414"/>
          </a:xfrm>
        </p:spPr>
        <p:txBody>
          <a:bodyPr>
            <a:normAutofit/>
          </a:bodyPr>
          <a:lstStyle/>
          <a:p>
            <a:pPr marL="0" indent="0">
              <a:buNone/>
            </a:pPr>
            <a:endParaRPr lang="en-US" sz="1800" b="1" dirty="0">
              <a:latin typeface="Cambria" panose="02040503050406030204" pitchFamily="18" charset="0"/>
              <a:ea typeface="Cambria" panose="02040503050406030204" pitchFamily="18" charset="0"/>
            </a:endParaRPr>
          </a:p>
          <a:p>
            <a:pPr marL="0" indent="0">
              <a:buNone/>
            </a:pPr>
            <a:r>
              <a:rPr lang="en-US" sz="1800" b="1" dirty="0">
                <a:latin typeface="Cambria" panose="02040503050406030204" pitchFamily="18" charset="0"/>
                <a:ea typeface="Cambria" panose="02040503050406030204" pitchFamily="18" charset="0"/>
              </a:rPr>
              <a:t>4) Vendor Module</a:t>
            </a:r>
          </a:p>
          <a:p>
            <a:pPr marL="0" indent="0">
              <a:buNone/>
            </a:pPr>
            <a:r>
              <a:rPr lang="en-US" sz="1800" b="1" dirty="0">
                <a:latin typeface="Cambria" panose="02040503050406030204" pitchFamily="18" charset="0"/>
                <a:ea typeface="Cambria" panose="02040503050406030204" pitchFamily="18" charset="0"/>
              </a:rPr>
              <a:t>Features:</a:t>
            </a:r>
          </a:p>
          <a:p>
            <a:r>
              <a:rPr lang="en-US" sz="1800" b="1" dirty="0">
                <a:latin typeface="Cambria" panose="02040503050406030204" pitchFamily="18" charset="0"/>
                <a:ea typeface="Cambria" panose="02040503050406030204" pitchFamily="18" charset="0"/>
              </a:rPr>
              <a:t> </a:t>
            </a:r>
            <a:r>
              <a:rPr lang="en-US" sz="1800" b="1" dirty="0">
                <a:latin typeface="Cambria" panose="02040503050406030204" pitchFamily="18" charset="0"/>
              </a:rPr>
              <a:t>Booking details</a:t>
            </a:r>
          </a:p>
          <a:p>
            <a:r>
              <a:rPr lang="en-US" sz="1800" b="1" i="0" u="none" strike="noStrike" baseline="0" dirty="0">
                <a:latin typeface="Cambria" panose="02040503050406030204" pitchFamily="18" charset="0"/>
              </a:rPr>
              <a:t>Upcoming eve</a:t>
            </a:r>
            <a:r>
              <a:rPr lang="en-US" sz="1800" b="1" dirty="0">
                <a:latin typeface="Cambria" panose="02040503050406030204" pitchFamily="18" charset="0"/>
              </a:rPr>
              <a:t>nts</a:t>
            </a:r>
          </a:p>
          <a:p>
            <a:r>
              <a:rPr lang="en-US" sz="1800" b="1" dirty="0">
                <a:latin typeface="Cambria" panose="02040503050406030204" pitchFamily="18" charset="0"/>
              </a:rPr>
              <a:t>Event status summary</a:t>
            </a:r>
          </a:p>
          <a:p>
            <a:r>
              <a:rPr lang="en-US" sz="1800" b="1" dirty="0">
                <a:latin typeface="Cambria" panose="02040503050406030204" pitchFamily="18" charset="0"/>
              </a:rPr>
              <a:t>Total events created</a:t>
            </a:r>
          </a:p>
          <a:p>
            <a:r>
              <a:rPr lang="en-US" sz="1800" b="1" i="0" u="none" strike="noStrike" baseline="0" dirty="0">
                <a:latin typeface="Cambria" panose="02040503050406030204" pitchFamily="18" charset="0"/>
              </a:rPr>
              <a:t>Payment status</a:t>
            </a:r>
          </a:p>
          <a:p>
            <a:pPr marL="0" indent="0">
              <a:buNone/>
            </a:pPr>
            <a:endParaRPr lang="en-IN" sz="1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89616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AA30-630B-C048-34A2-E590E4E93681}"/>
              </a:ext>
            </a:extLst>
          </p:cNvPr>
          <p:cNvSpPr>
            <a:spLocks noGrp="1"/>
          </p:cNvSpPr>
          <p:nvPr>
            <p:ph type="title"/>
          </p:nvPr>
        </p:nvSpPr>
        <p:spPr/>
        <p:txBody>
          <a:bodyPr/>
          <a:lstStyle/>
          <a:p>
            <a:r>
              <a:rPr lang="en-US" sz="4400" dirty="0"/>
              <a:t>TOOLS AND TECHNOLOGIES</a:t>
            </a:r>
            <a:br>
              <a:rPr lang="en-US" sz="4400" dirty="0"/>
            </a:br>
            <a:endParaRPr lang="en-IN" dirty="0"/>
          </a:p>
        </p:txBody>
      </p:sp>
      <p:sp>
        <p:nvSpPr>
          <p:cNvPr id="3" name="Content Placeholder 2">
            <a:extLst>
              <a:ext uri="{FF2B5EF4-FFF2-40B4-BE49-F238E27FC236}">
                <a16:creationId xmlns:a16="http://schemas.microsoft.com/office/drawing/2014/main" id="{AE485A0D-54AD-328F-744D-1BB2D362A22C}"/>
              </a:ext>
            </a:extLst>
          </p:cNvPr>
          <p:cNvSpPr>
            <a:spLocks noGrp="1"/>
          </p:cNvSpPr>
          <p:nvPr>
            <p:ph idx="1"/>
          </p:nvPr>
        </p:nvSpPr>
        <p:spPr>
          <a:xfrm>
            <a:off x="838200" y="1063256"/>
            <a:ext cx="10515600" cy="5113707"/>
          </a:xfrm>
        </p:spPr>
        <p:txBody>
          <a:bodyPr>
            <a:normAutofit fontScale="62500" lnSpcReduction="20000"/>
          </a:bodyPr>
          <a:lstStyle/>
          <a:p>
            <a:pPr marL="0" indent="0">
              <a:buNone/>
            </a:pPr>
            <a:endParaRPr lang="en-IN" sz="3600" b="1" dirty="0">
              <a:latin typeface="Cambria" panose="02040503050406030204" pitchFamily="18" charset="0"/>
              <a:ea typeface="Cambria" panose="02040503050406030204" pitchFamily="18" charset="0"/>
            </a:endParaRPr>
          </a:p>
          <a:p>
            <a:pPr marL="0" indent="0">
              <a:buNone/>
            </a:pPr>
            <a:r>
              <a:rPr lang="en-IN" sz="3600" b="1" dirty="0">
                <a:latin typeface="Cambria" panose="02040503050406030204" pitchFamily="18" charset="0"/>
                <a:ea typeface="Cambria" panose="02040503050406030204" pitchFamily="18" charset="0"/>
              </a:rPr>
              <a:t>Frontend (React.js):</a:t>
            </a:r>
          </a:p>
          <a:p>
            <a:r>
              <a:rPr lang="en-IN" sz="3200" b="1" dirty="0">
                <a:latin typeface="Cambria" panose="02040503050406030204" pitchFamily="18" charset="0"/>
                <a:ea typeface="Cambria" panose="02040503050406030204" pitchFamily="18" charset="0"/>
              </a:rPr>
              <a:t>         </a:t>
            </a:r>
            <a:r>
              <a:rPr lang="en-US" sz="2800" dirty="0">
                <a:latin typeface="Cambria" panose="02040503050406030204" pitchFamily="18" charset="0"/>
                <a:ea typeface="Cambria" panose="02040503050406030204" pitchFamily="18" charset="0"/>
              </a:rPr>
              <a:t>React.js is a JavaScript library used for building dynamic and responsive user  interfaces.</a:t>
            </a:r>
          </a:p>
          <a:p>
            <a:endParaRPr lang="en-IN" sz="2800" dirty="0">
              <a:latin typeface="Cambria" panose="02040503050406030204" pitchFamily="18" charset="0"/>
              <a:ea typeface="Cambria" panose="02040503050406030204" pitchFamily="18" charset="0"/>
            </a:endParaRPr>
          </a:p>
          <a:p>
            <a:pPr marL="0" indent="0">
              <a:buNone/>
            </a:pPr>
            <a:r>
              <a:rPr lang="en-US" sz="3600" b="1" dirty="0">
                <a:latin typeface="Cambria" panose="02040503050406030204" pitchFamily="18" charset="0"/>
                <a:ea typeface="Cambria" panose="02040503050406030204" pitchFamily="18" charset="0"/>
              </a:rPr>
              <a:t>Backend (Node.js/Express.js):</a:t>
            </a:r>
          </a:p>
          <a:p>
            <a:pPr>
              <a:lnSpc>
                <a:spcPct val="120000"/>
              </a:lnSpc>
            </a:pPr>
            <a:r>
              <a:rPr lang="en-US" sz="2800" dirty="0">
                <a:latin typeface="Cambria" panose="02040503050406030204" pitchFamily="18" charset="0"/>
                <a:ea typeface="Cambria" panose="02040503050406030204" pitchFamily="18" charset="0"/>
              </a:rPr>
              <a:t>Node.js is a JavaScript runtime that allows for server-side scripting, while Express.js is a lightweight framework that makes building web APIs and backend services easy. Together, they  form a powerful combination to handle backend logic, routing, and API  creation.</a:t>
            </a:r>
          </a:p>
          <a:p>
            <a:pPr>
              <a:lnSpc>
                <a:spcPct val="120000"/>
              </a:lnSpc>
            </a:pPr>
            <a:endParaRPr lang="en-US" sz="2800" b="1" dirty="0">
              <a:latin typeface="Cambria" panose="02040503050406030204" pitchFamily="18" charset="0"/>
              <a:ea typeface="Cambria" panose="02040503050406030204" pitchFamily="18" charset="0"/>
            </a:endParaRPr>
          </a:p>
          <a:p>
            <a:pPr marL="0" indent="0">
              <a:buNone/>
            </a:pPr>
            <a:r>
              <a:rPr lang="en-IN" sz="3600" b="1" dirty="0">
                <a:latin typeface="Cambria" panose="02040503050406030204" pitchFamily="18" charset="0"/>
                <a:ea typeface="Cambria" panose="02040503050406030204" pitchFamily="18" charset="0"/>
              </a:rPr>
              <a:t>Database (MongoDB):</a:t>
            </a:r>
          </a:p>
          <a:p>
            <a:r>
              <a:rPr lang="en-IN" sz="3200" b="1" dirty="0">
                <a:latin typeface="Cambria" panose="02040503050406030204" pitchFamily="18" charset="0"/>
                <a:ea typeface="Cambria" panose="02040503050406030204" pitchFamily="18" charset="0"/>
              </a:rPr>
              <a:t>     </a:t>
            </a:r>
            <a:r>
              <a:rPr lang="en-US" sz="2800" dirty="0">
                <a:latin typeface="Cambria" panose="02040503050406030204" pitchFamily="18" charset="0"/>
                <a:ea typeface="Cambria" panose="02040503050406030204" pitchFamily="18" charset="0"/>
              </a:rPr>
              <a:t>MongoDB is a NoSQL database that stores data in flexible, JSON-like documents</a:t>
            </a:r>
            <a:r>
              <a:rPr lang="en-US" sz="3200" dirty="0">
                <a:latin typeface="Cambria" panose="02040503050406030204" pitchFamily="18" charset="0"/>
                <a:ea typeface="Cambria" panose="02040503050406030204" pitchFamily="18" charset="0"/>
              </a:rPr>
              <a:t>.</a:t>
            </a:r>
          </a:p>
          <a:p>
            <a:endParaRPr lang="en-US" sz="3200" dirty="0">
              <a:latin typeface="Cambria" panose="02040503050406030204" pitchFamily="18" charset="0"/>
              <a:ea typeface="Cambria" panose="02040503050406030204" pitchFamily="18" charset="0"/>
            </a:endParaRPr>
          </a:p>
          <a:p>
            <a:pPr marL="0" indent="0">
              <a:buNone/>
            </a:pPr>
            <a:r>
              <a:rPr lang="en-US" sz="3600" b="1" dirty="0">
                <a:latin typeface="Cambria" panose="02040503050406030204" pitchFamily="18" charset="0"/>
                <a:ea typeface="Cambria" panose="02040503050406030204" pitchFamily="18" charset="0"/>
              </a:rPr>
              <a:t>Postman</a:t>
            </a:r>
            <a:r>
              <a:rPr lang="en-US" sz="3200" b="1" dirty="0">
                <a:latin typeface="Cambria" panose="02040503050406030204" pitchFamily="18" charset="0"/>
                <a:ea typeface="Cambria" panose="02040503050406030204" pitchFamily="18" charset="0"/>
              </a:rPr>
              <a:t>:</a:t>
            </a:r>
          </a:p>
          <a:p>
            <a:r>
              <a:rPr lang="en-US" sz="3200" b="1" dirty="0">
                <a:latin typeface="Cambria" panose="02040503050406030204" pitchFamily="18" charset="0"/>
                <a:ea typeface="Cambria" panose="02040503050406030204" pitchFamily="18" charset="0"/>
              </a:rPr>
              <a:t>       </a:t>
            </a:r>
            <a:r>
              <a:rPr lang="en-US" sz="2800" b="1" dirty="0">
                <a:latin typeface="Cambria" panose="02040503050406030204" pitchFamily="18" charset="0"/>
                <a:ea typeface="Cambria" panose="02040503050406030204" pitchFamily="18" charset="0"/>
              </a:rPr>
              <a:t>It </a:t>
            </a:r>
            <a:r>
              <a:rPr lang="en-US" sz="2800" dirty="0">
                <a:latin typeface="Cambria" panose="02040503050406030204" pitchFamily="18" charset="0"/>
                <a:ea typeface="Cambria" panose="02040503050406030204" pitchFamily="18" charset="0"/>
              </a:rPr>
              <a:t>is a popular tool used for testing and interacting with </a:t>
            </a:r>
            <a:r>
              <a:rPr lang="en-US" sz="2800" b="1" dirty="0">
                <a:latin typeface="Cambria" panose="02040503050406030204" pitchFamily="18" charset="0"/>
                <a:ea typeface="Cambria" panose="02040503050406030204" pitchFamily="18" charset="0"/>
              </a:rPr>
              <a:t>APIs</a:t>
            </a:r>
            <a:r>
              <a:rPr lang="en-US" sz="2800" dirty="0">
                <a:latin typeface="Cambria" panose="02040503050406030204" pitchFamily="18" charset="0"/>
                <a:ea typeface="Cambria" panose="02040503050406030204" pitchFamily="18" charset="0"/>
              </a:rPr>
              <a:t> </a:t>
            </a:r>
            <a:endParaRPr lang="en-IN" sz="2800" b="1"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248479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250</TotalTime>
  <Words>635</Words>
  <Application>Microsoft Office PowerPoint</Application>
  <PresentationFormat>Widescreen</PresentationFormat>
  <Paragraphs>69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Cambria</vt:lpstr>
      <vt:lpstr>Office Theme</vt:lpstr>
      <vt:lpstr>PowerPoint Presentation</vt:lpstr>
      <vt:lpstr>EventSphere</vt:lpstr>
      <vt:lpstr>OBJECTIVE</vt:lpstr>
      <vt:lpstr>EXISTING SYSTEM</vt:lpstr>
      <vt:lpstr>PROPOSED SYSTEM</vt:lpstr>
      <vt:lpstr>MODULES</vt:lpstr>
      <vt:lpstr>PowerPoint Presentation</vt:lpstr>
      <vt:lpstr>PowerPoint Presentation</vt:lpstr>
      <vt:lpstr>TOOLS AND TECHNOLOGIES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A1180</dc:creator>
  <cp:lastModifiedBy>A1180</cp:lastModifiedBy>
  <cp:revision>3</cp:revision>
  <dcterms:created xsi:type="dcterms:W3CDTF">2025-01-31T13:47:54Z</dcterms:created>
  <dcterms:modified xsi:type="dcterms:W3CDTF">2025-02-01T10:43:31Z</dcterms:modified>
</cp:coreProperties>
</file>