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C01AD2-11E2-4A4A-BAFE-2C9D53E1615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01AD2-11E2-4A4A-BAFE-2C9D53E1615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01AD2-11E2-4A4A-BAFE-2C9D53E1615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01AD2-11E2-4A4A-BAFE-2C9D53E1615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C01AD2-11E2-4A4A-BAFE-2C9D53E16151}"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C01AD2-11E2-4A4A-BAFE-2C9D53E1615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C01AD2-11E2-4A4A-BAFE-2C9D53E16151}"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C01AD2-11E2-4A4A-BAFE-2C9D53E16151}"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01AD2-11E2-4A4A-BAFE-2C9D53E16151}"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01AD2-11E2-4A4A-BAFE-2C9D53E1615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01AD2-11E2-4A4A-BAFE-2C9D53E16151}"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C4E10-7D11-4706-8B82-AA469C104A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01AD2-11E2-4A4A-BAFE-2C9D53E16151}" type="datetimeFigureOut">
              <a:rPr lang="en-US" smtClean="0"/>
              <a:t>3/11/2022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C4E10-7D11-4706-8B82-AA469C104A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Pros and Cons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2- Strong points</a:t>
            </a:r>
            <a:endParaRPr lang="en-US" dirty="0"/>
          </a:p>
        </p:txBody>
      </p:sp>
      <p:sp>
        <p:nvSpPr>
          <p:cNvPr id="3" name="Content Placeholder 2"/>
          <p:cNvSpPr>
            <a:spLocks noGrp="1"/>
          </p:cNvSpPr>
          <p:nvPr>
            <p:ph idx="1"/>
          </p:nvPr>
        </p:nvSpPr>
        <p:spPr/>
        <p:txBody>
          <a:bodyPr/>
          <a:lstStyle/>
          <a:p>
            <a:r>
              <a:rPr lang="en-US" dirty="0" smtClean="0"/>
              <a:t>Proactive mechanism comprising of pre-fetch and pre-provisioning of </a:t>
            </a:r>
            <a:r>
              <a:rPr lang="en-US" dirty="0" err="1" smtClean="0"/>
              <a:t>microservices</a:t>
            </a:r>
            <a:r>
              <a:rPr lang="en-US" dirty="0" smtClean="0"/>
              <a:t>.</a:t>
            </a:r>
          </a:p>
          <a:p>
            <a:r>
              <a:rPr lang="en-US" dirty="0" smtClean="0"/>
              <a:t>Linear workflow of </a:t>
            </a:r>
            <a:r>
              <a:rPr lang="en-US" dirty="0" err="1" smtClean="0"/>
              <a:t>microservices</a:t>
            </a:r>
            <a:r>
              <a:rPr lang="en-US" dirty="0" smtClean="0"/>
              <a:t> is considered which is easy to work with as it helps us to contain the possibilities we need to examine.</a:t>
            </a:r>
          </a:p>
          <a:p>
            <a:r>
              <a:rPr lang="en-US" dirty="0" smtClean="0"/>
              <a:t>The association of coverage areas or specific zones for each edge server helps to make the whole process much more </a:t>
            </a:r>
            <a:r>
              <a:rPr lang="en-US" dirty="0" err="1" smtClean="0"/>
              <a:t>managable</a:t>
            </a:r>
            <a:r>
              <a:rPr lang="en-US" dirty="0" smtClean="0"/>
              <a: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2- Weak points</a:t>
            </a:r>
            <a:endParaRPr lang="en-US" dirty="0"/>
          </a:p>
        </p:txBody>
      </p:sp>
      <p:sp>
        <p:nvSpPr>
          <p:cNvPr id="3" name="Content Placeholder 2"/>
          <p:cNvSpPr>
            <a:spLocks noGrp="1"/>
          </p:cNvSpPr>
          <p:nvPr>
            <p:ph idx="1"/>
          </p:nvPr>
        </p:nvSpPr>
        <p:spPr/>
        <p:txBody>
          <a:bodyPr/>
          <a:lstStyle/>
          <a:p>
            <a:r>
              <a:rPr lang="en-US" dirty="0" smtClean="0"/>
              <a:t>Determining for a given </a:t>
            </a:r>
            <a:r>
              <a:rPr lang="en-US" dirty="0" err="1" smtClean="0"/>
              <a:t>microservice</a:t>
            </a:r>
            <a:r>
              <a:rPr lang="en-US" dirty="0" smtClean="0"/>
              <a:t> how many successor </a:t>
            </a:r>
            <a:r>
              <a:rPr lang="en-US" dirty="0" err="1" smtClean="0"/>
              <a:t>microservices</a:t>
            </a:r>
            <a:r>
              <a:rPr lang="en-US" dirty="0" smtClean="0"/>
              <a:t> is to be deployed proactively.</a:t>
            </a:r>
          </a:p>
          <a:p>
            <a:r>
              <a:rPr lang="en-US" dirty="0" smtClean="0"/>
              <a:t>Which target edge servers to deploy the </a:t>
            </a:r>
            <a:r>
              <a:rPr lang="en-US" dirty="0" err="1" smtClean="0"/>
              <a:t>microservices</a:t>
            </a:r>
            <a:r>
              <a:rPr lang="en-US" dirty="0" smtClean="0"/>
              <a:t>.</a:t>
            </a:r>
          </a:p>
          <a:p>
            <a:r>
              <a:rPr lang="en-US" dirty="0" smtClean="0"/>
              <a:t>Design for multi-user, multi-service model needs to be taken care of.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Strong points</a:t>
            </a:r>
            <a:endParaRPr lang="en-US" dirty="0"/>
          </a:p>
        </p:txBody>
      </p:sp>
      <p:sp>
        <p:nvSpPr>
          <p:cNvPr id="3" name="Content Placeholder 2"/>
          <p:cNvSpPr>
            <a:spLocks noGrp="1"/>
          </p:cNvSpPr>
          <p:nvPr>
            <p:ph idx="1"/>
          </p:nvPr>
        </p:nvSpPr>
        <p:spPr/>
        <p:txBody>
          <a:bodyPr>
            <a:normAutofit lnSpcReduction="10000"/>
          </a:bodyPr>
          <a:lstStyle/>
          <a:p>
            <a:pPr marL="514350" indent="-514350"/>
            <a:r>
              <a:rPr lang="en-US" dirty="0" err="1" smtClean="0"/>
              <a:t>PrISMM</a:t>
            </a:r>
            <a:r>
              <a:rPr lang="en-US" dirty="0" smtClean="0"/>
              <a:t>(priority induced service migration minimization)- Priority based </a:t>
            </a:r>
            <a:r>
              <a:rPr lang="en-US" dirty="0" err="1" smtClean="0"/>
              <a:t>catagorization</a:t>
            </a:r>
            <a:r>
              <a:rPr lang="en-US" dirty="0" smtClean="0"/>
              <a:t> helps in efficient service migration. </a:t>
            </a:r>
          </a:p>
          <a:p>
            <a:pPr marL="514350" indent="-514350">
              <a:buFont typeface="+mj-lt"/>
              <a:buAutoNum type="arabicPeriod"/>
            </a:pPr>
            <a:r>
              <a:rPr lang="en-US" dirty="0" smtClean="0"/>
              <a:t>High priority mobile users (MA) </a:t>
            </a:r>
          </a:p>
          <a:p>
            <a:pPr marL="514350" indent="-514350">
              <a:buFont typeface="+mj-lt"/>
              <a:buAutoNum type="arabicPeriod"/>
            </a:pPr>
            <a:r>
              <a:rPr lang="en-US" dirty="0" smtClean="0"/>
              <a:t>Lower priority static users(OH)</a:t>
            </a:r>
          </a:p>
          <a:p>
            <a:pPr marL="514350" indent="-514350">
              <a:buFont typeface="+mj-lt"/>
              <a:buAutoNum type="arabicPeriod"/>
            </a:pPr>
            <a:r>
              <a:rPr lang="en-US" dirty="0" smtClean="0"/>
              <a:t>Avoid unnecessary migration of low priority services.</a:t>
            </a:r>
          </a:p>
          <a:p>
            <a:pPr marL="514350" indent="-514350">
              <a:buFont typeface="+mj-lt"/>
              <a:buAutoNum type="arabicPeriod"/>
            </a:pPr>
            <a:r>
              <a:rPr lang="en-US" dirty="0" smtClean="0"/>
              <a:t>Reserving resources for high priority services reduces utilization of the system.</a:t>
            </a:r>
          </a:p>
          <a:p>
            <a:pPr marL="514350" indent="-514350">
              <a:buNone/>
            </a:pP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Strong points contd..</a:t>
            </a:r>
            <a:endParaRPr lang="en-US" dirty="0"/>
          </a:p>
        </p:txBody>
      </p:sp>
      <p:sp>
        <p:nvSpPr>
          <p:cNvPr id="3" name="Content Placeholder 2"/>
          <p:cNvSpPr>
            <a:spLocks noGrp="1"/>
          </p:cNvSpPr>
          <p:nvPr>
            <p:ph idx="1"/>
          </p:nvPr>
        </p:nvSpPr>
        <p:spPr/>
        <p:txBody>
          <a:bodyPr>
            <a:normAutofit lnSpcReduction="10000"/>
          </a:bodyPr>
          <a:lstStyle/>
          <a:p>
            <a:r>
              <a:rPr lang="en-US" dirty="0" smtClean="0"/>
              <a:t>LA(Learning Automata) and GAP(</a:t>
            </a:r>
            <a:r>
              <a:rPr lang="en-US" dirty="0" err="1" smtClean="0"/>
              <a:t>Generalised</a:t>
            </a:r>
            <a:r>
              <a:rPr lang="en-US" dirty="0" smtClean="0"/>
              <a:t> Assignment Procedure) is used to allocate low priority services reducing number of service migrations.</a:t>
            </a:r>
          </a:p>
          <a:p>
            <a:r>
              <a:rPr lang="en-US" dirty="0" smtClean="0"/>
              <a:t>Reward calculated for 3 cases.</a:t>
            </a:r>
          </a:p>
          <a:p>
            <a:pPr marL="514350" indent="-514350">
              <a:buNone/>
            </a:pPr>
            <a:r>
              <a:rPr lang="en-US" dirty="0" smtClean="0"/>
              <a:t>Case 1: If the migrated server is able to serve both the current location and destination location of the user. So the migrated server is the one to which we migrate.</a:t>
            </a:r>
          </a:p>
          <a:p>
            <a:pPr marL="514350" indent="-51435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Strong points contd..</a:t>
            </a:r>
            <a:endParaRPr lang="en-US" dirty="0"/>
          </a:p>
        </p:txBody>
      </p:sp>
      <p:sp>
        <p:nvSpPr>
          <p:cNvPr id="3" name="Content Placeholder 2"/>
          <p:cNvSpPr>
            <a:spLocks noGrp="1"/>
          </p:cNvSpPr>
          <p:nvPr>
            <p:ph idx="1"/>
          </p:nvPr>
        </p:nvSpPr>
        <p:spPr/>
        <p:txBody>
          <a:bodyPr/>
          <a:lstStyle/>
          <a:p>
            <a:pPr marL="514350" indent="-514350">
              <a:buNone/>
            </a:pPr>
            <a:r>
              <a:rPr lang="en-US" dirty="0" smtClean="0"/>
              <a:t>case 2: The new server is not able to serve the MA user at its destination hospital but is able to serve at its current location as it is not below the acceptable threshold latency.</a:t>
            </a:r>
          </a:p>
          <a:p>
            <a:pPr marL="514350" indent="-514350">
              <a:buNone/>
            </a:pPr>
            <a:r>
              <a:rPr lang="en-US" dirty="0" smtClean="0"/>
              <a:t>Case 3: The new server cannot serve either at the current or destination location of the MA user.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Strong points contd..</a:t>
            </a:r>
            <a:endParaRPr lang="en-US" dirty="0"/>
          </a:p>
        </p:txBody>
      </p:sp>
      <p:sp>
        <p:nvSpPr>
          <p:cNvPr id="3" name="Content Placeholder 2"/>
          <p:cNvSpPr>
            <a:spLocks noGrp="1"/>
          </p:cNvSpPr>
          <p:nvPr>
            <p:ph idx="1"/>
          </p:nvPr>
        </p:nvSpPr>
        <p:spPr/>
        <p:txBody>
          <a:bodyPr/>
          <a:lstStyle/>
          <a:p>
            <a:r>
              <a:rPr lang="en-US" dirty="0" smtClean="0"/>
              <a:t>There is an MDP per user</a:t>
            </a:r>
          </a:p>
          <a:p>
            <a:r>
              <a:rPr lang="en-US" dirty="0" smtClean="0"/>
              <a:t>Each server also has an MDP</a:t>
            </a:r>
          </a:p>
          <a:p>
            <a:r>
              <a:rPr lang="en-US" dirty="0" smtClean="0"/>
              <a:t>LA determines the resource capacity of the server(</a:t>
            </a:r>
            <a:r>
              <a:rPr lang="en-US" dirty="0" err="1" smtClean="0"/>
              <a:t>i.e</a:t>
            </a:r>
            <a:r>
              <a:rPr lang="en-US" dirty="0" smtClean="0"/>
              <a:t> how many services are allocated for high priority users and how many for low priority users. )</a:t>
            </a:r>
          </a:p>
          <a:p>
            <a:r>
              <a:rPr lang="en-US" dirty="0" smtClean="0"/>
              <a:t>Low priority users should be allocated to their nearest </a:t>
            </a:r>
            <a:r>
              <a:rPr lang="en-US" smtClean="0"/>
              <a:t>server using ILP.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 1- Weak points</a:t>
            </a:r>
            <a:endParaRPr lang="en-US" dirty="0"/>
          </a:p>
        </p:txBody>
      </p:sp>
      <p:sp>
        <p:nvSpPr>
          <p:cNvPr id="3" name="Content Placeholder 2"/>
          <p:cNvSpPr>
            <a:spLocks noGrp="1"/>
          </p:cNvSpPr>
          <p:nvPr>
            <p:ph idx="1"/>
          </p:nvPr>
        </p:nvSpPr>
        <p:spPr/>
        <p:txBody>
          <a:bodyPr/>
          <a:lstStyle/>
          <a:p>
            <a:r>
              <a:rPr lang="en-US" dirty="0" smtClean="0"/>
              <a:t>Each MA user have their own MDP. Here Global view is not considered which might shows some conflicts or clashes between the MDP’s. </a:t>
            </a:r>
          </a:p>
          <a:p>
            <a:r>
              <a:rPr lang="en-US" dirty="0" smtClean="0"/>
              <a:t>Rewards can be calculated in a more efficient way.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382</Words>
  <Application>Microsoft Office PowerPoint</Application>
  <PresentationFormat>On-screen Show (4:3)</PresentationFormat>
  <Paragraphs>30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Pros and Cons</vt:lpstr>
      <vt:lpstr>Paper 2- Strong points</vt:lpstr>
      <vt:lpstr>Paper 2- Weak points</vt:lpstr>
      <vt:lpstr>Paper 1- Strong points</vt:lpstr>
      <vt:lpstr>Paper 1- Strong points contd..</vt:lpstr>
      <vt:lpstr>Paper 1- Strong points contd..</vt:lpstr>
      <vt:lpstr>Paper 1- Strong points contd..</vt:lpstr>
      <vt:lpstr>Paper 1- Weak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 and Cons</dc:title>
  <dc:creator>Win10</dc:creator>
  <cp:lastModifiedBy>Win10</cp:lastModifiedBy>
  <cp:revision>20</cp:revision>
  <dcterms:created xsi:type="dcterms:W3CDTF">2022-03-11T04:36:42Z</dcterms:created>
  <dcterms:modified xsi:type="dcterms:W3CDTF">2022-03-11T05:28:22Z</dcterms:modified>
</cp:coreProperties>
</file>