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74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3D78-3A20-F912-F42C-4EEE61CEE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A2A9E-73C4-EE3D-1BCD-9B332809B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8C8D-2AEB-BA09-E958-548E1062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488-ABE2-4B8C-A98E-20A1701B496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7E8DE-032A-F782-7D53-A1FA8D30F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BABBE-D0B4-AE89-14D3-21C7A9F3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D7E0-9CE6-4BD9-A09A-153DB3137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8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FA31-6FED-2DBF-48E7-0C259A96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ADF28-CD0E-62DD-B9F2-7A4DC2681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06C17-079F-9840-E590-3E448B62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488-ABE2-4B8C-A98E-20A1701B496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D868E-6CDD-AB08-9469-D082D822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1E186-000F-C8BE-AD11-34F0C95F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D7E0-9CE6-4BD9-A09A-153DB3137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05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02ADE-1AC8-1F31-08BD-9263BFF673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B0CFF-0AA6-56E2-01D1-06FAE2A74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F6655-D42D-F004-4173-C045FD04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488-ABE2-4B8C-A98E-20A1701B496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53FF-59C7-AA38-CFFD-7044B6A3A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D85AA-09A2-8329-9728-BBFAC2AA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D7E0-9CE6-4BD9-A09A-153DB3137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969B-4F69-7699-1746-A56E367B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081F7-F77E-038F-8617-DAF51CDDB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00CE5-00C8-1C43-5B54-E06D02C3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488-ABE2-4B8C-A98E-20A1701B496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A0E87-AC6D-FCE2-F603-6B137B14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1FA4A-B02C-0A9D-54E3-653772F9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D7E0-9CE6-4BD9-A09A-153DB3137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9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360C-55BE-EE49-160F-0C393344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60125-3DFC-2449-2634-A4BE622C1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B10F0-E05D-88FC-8829-43BCB95F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488-ABE2-4B8C-A98E-20A1701B496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420AF-19B6-2F1A-1D50-BE8F468C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B207B-8E5F-037D-378D-A85B9C5F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D7E0-9CE6-4BD9-A09A-153DB3137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39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A940-E55C-CE21-E1E7-54BEEBD7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3CEB-F4FB-E0E9-F406-4F930909C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54965-9213-1C49-6F64-978E0D8B5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A704D-6A33-0695-BB3A-E627995E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488-ABE2-4B8C-A98E-20A1701B496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C6EDA-6BCF-AD54-7247-6959DA88A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A64EC-3ACD-1B1E-5F7C-140261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D7E0-9CE6-4BD9-A09A-153DB3137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43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2CC7-90DC-8946-16D1-0E8358FC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03DCE-7046-5FBE-47E8-390822701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BD394-03C1-8AF3-34DF-57ADA7663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51FCE-AD22-EC80-7C9F-FA475BA62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20BB4-85E4-4B94-A523-94B024380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C1140-D7A0-C9C5-62FC-B140EB7C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488-ABE2-4B8C-A98E-20A1701B496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9B794-60D2-0598-AC75-CE2C54F4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5B1E0-7A31-32C2-6B50-DFF0AEE7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D7E0-9CE6-4BD9-A09A-153DB3137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45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956D-D86C-6302-3182-A33C0E42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AC088F-8BE2-4FB3-EC87-0B4BED59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488-ABE2-4B8C-A98E-20A1701B496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34973-4A3F-08E0-080A-0FEA7AC0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4CDE1-3D58-0392-2ADA-6062A7A1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D7E0-9CE6-4BD9-A09A-153DB3137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356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651A2-C1A3-9D58-8449-CF5DE442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488-ABE2-4B8C-A98E-20A1701B496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CB050-EBC4-27B4-FE72-4C7BA216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63391-A26C-D2C2-FEF6-8A7EF101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D7E0-9CE6-4BD9-A09A-153DB3137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01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CDC1-AB15-8AA3-DE8E-8AB79EE8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A695A-F186-5161-2F84-2D0A5DC6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CEB66-1633-E926-595A-CCC07DF9F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AF040-59D7-799B-47B1-B0C55ADE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488-ABE2-4B8C-A98E-20A1701B496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60B5B-82DE-95D4-EEE2-D74040A0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F0BCA-8AB3-3762-CF56-B2D05DAA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D7E0-9CE6-4BD9-A09A-153DB3137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70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0BDA-29DB-A8FB-DBFC-E1B26EC8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71367-5378-54B6-8548-186562AEC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11DD2-735D-5F72-C419-1AA08BFB6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F783F-1E7A-4B48-3857-274F9A8D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3488-ABE2-4B8C-A98E-20A1701B496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66C07-C1DA-1E4F-CE4A-28C5257F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DE2C4-66C8-3C56-E8E5-F6B06021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0D7E0-9CE6-4BD9-A09A-153DB3137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99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B34E8-E9B0-F990-F3BE-A2B80FB9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9B770-3E9E-F6BA-2056-147853339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47B42-32CC-4498-8449-7FCA9BAA5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C3488-ABE2-4B8C-A98E-20A1701B4960}" type="datetimeFigureOut">
              <a:rPr lang="en-IN" smtClean="0"/>
              <a:t>18-07-2022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1FE3-4DE9-201D-3B08-62CD00D6B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B58D5-D667-5375-84CA-511F50E33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0D7E0-9CE6-4BD9-A09A-153DB3137A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98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70C7-33FC-62EA-C0FE-6E9D829A6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Algorithm 1 explanation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31F6BF-FBBD-A4B1-E19B-B5AA8EC28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93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5641-46A7-624B-8C94-772A80CF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1E9350-3A98-8472-46B7-542694BAC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82" y="2407362"/>
            <a:ext cx="10427236" cy="3187864"/>
          </a:xfrm>
        </p:spPr>
      </p:pic>
    </p:spTree>
    <p:extLst>
      <p:ext uri="{BB962C8B-B14F-4D97-AF65-F5344CB8AC3E}">
        <p14:creationId xmlns:p14="http://schemas.microsoft.com/office/powerpoint/2010/main" val="121086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BC5C-2DD4-D4A7-6CF5-50E544B0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7F93-639B-7ECC-6181-CB223E932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definition of </a:t>
            </a:r>
            <a:r>
              <a:rPr lang="en-US" dirty="0" err="1"/>
              <a:t>δ</a:t>
            </a:r>
            <a:r>
              <a:rPr lang="en-US" baseline="30000" dirty="0" err="1"/>
              <a:t>w</a:t>
            </a:r>
            <a:r>
              <a:rPr lang="en-US" dirty="0"/>
              <a:t>(T ,t), we can write the following expression: 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δ</a:t>
            </a:r>
            <a:r>
              <a:rPr lang="en-US" baseline="30000" dirty="0" err="1"/>
              <a:t>w</a:t>
            </a:r>
            <a:r>
              <a:rPr lang="en-US" dirty="0"/>
              <a:t>(T ,t) =  </a:t>
            </a:r>
            <a:r>
              <a:rPr lang="en-US" dirty="0" err="1"/>
              <a:t>δ</a:t>
            </a:r>
            <a:r>
              <a:rPr lang="en-US" baseline="-25000" dirty="0" err="1"/>
              <a:t>i</a:t>
            </a:r>
            <a:r>
              <a:rPr lang="en-US" baseline="30000" dirty="0" err="1"/>
              <a:t>w</a:t>
            </a:r>
            <a:r>
              <a:rPr lang="en-US" dirty="0"/>
              <a:t> (T ) −  slack( </a:t>
            </a:r>
            <a:r>
              <a:rPr lang="en-US" dirty="0" err="1"/>
              <a:t>f</a:t>
            </a:r>
            <a:r>
              <a:rPr lang="en-US" baseline="-25000" dirty="0" err="1"/>
              <a:t>i</a:t>
            </a:r>
            <a:r>
              <a:rPr lang="en-US" dirty="0" err="1"/>
              <a:t>,t</a:t>
            </a:r>
            <a:r>
              <a:rPr lang="en-US" dirty="0"/>
              <a:t>) + , f</a:t>
            </a:r>
            <a:r>
              <a:rPr lang="en-US" baseline="-25000" dirty="0"/>
              <a:t>i</a:t>
            </a:r>
            <a:r>
              <a:rPr lang="en-US" dirty="0"/>
              <a:t> ≤ t &lt; f</a:t>
            </a:r>
            <a:r>
              <a:rPr lang="en-US" baseline="-25000" dirty="0"/>
              <a:t>i</a:t>
            </a:r>
            <a:r>
              <a:rPr lang="en-US" dirty="0"/>
              <a:t>+1. </a:t>
            </a:r>
          </a:p>
          <a:p>
            <a:r>
              <a:rPr lang="en-US" dirty="0"/>
              <a:t>If T</a:t>
            </a:r>
            <a:r>
              <a:rPr lang="en-US" baseline="-25000" dirty="0"/>
              <a:t>l</a:t>
            </a:r>
            <a:r>
              <a:rPr lang="en-US" dirty="0"/>
              <a:t> is the lowest-priority task in T and </a:t>
            </a:r>
            <a:r>
              <a:rPr lang="en-US" dirty="0" err="1"/>
              <a:t>δ</a:t>
            </a:r>
            <a:r>
              <a:rPr lang="en-US" baseline="30000" dirty="0" err="1"/>
              <a:t>w</a:t>
            </a:r>
            <a:r>
              <a:rPr lang="en-US" dirty="0"/>
              <a:t>(T ,t) = 0 , we conclude that task T</a:t>
            </a:r>
            <a:r>
              <a:rPr lang="en-US" baseline="-25000" dirty="0"/>
              <a:t>l</a:t>
            </a:r>
            <a:r>
              <a:rPr lang="en-US" dirty="0"/>
              <a:t> will meet its deadline despite the fault pattern 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19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E944-2040-D94E-F802-A2848439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</a:t>
            </a:r>
            <a:r>
              <a:rPr lang="en-IN" b="1" dirty="0"/>
              <a:t>Convolution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D412C-5DED-4549-070C-DACAE2E58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291" y="1854501"/>
            <a:ext cx="9163250" cy="4767680"/>
          </a:xfrm>
        </p:spPr>
      </p:pic>
    </p:spTree>
    <p:extLst>
      <p:ext uri="{BB962C8B-B14F-4D97-AF65-F5344CB8AC3E}">
        <p14:creationId xmlns:p14="http://schemas.microsoft.com/office/powerpoint/2010/main" val="377009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B9E9-D574-6DB3-4739-46397369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             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B0E9E5-8D25-CF8E-5107-BCD9130CB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51" y="3178926"/>
            <a:ext cx="5678905" cy="2499979"/>
          </a:xfrm>
        </p:spPr>
      </p:pic>
    </p:spTree>
    <p:extLst>
      <p:ext uri="{BB962C8B-B14F-4D97-AF65-F5344CB8AC3E}">
        <p14:creationId xmlns:p14="http://schemas.microsoft.com/office/powerpoint/2010/main" val="1013519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6537-F0F9-1F2A-82DC-66A17F06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384E-4206-E03A-7C10-F82242217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</a:t>
            </a:r>
          </a:p>
          <a:p>
            <a:pPr marL="0" indent="0">
              <a:buNone/>
            </a:pPr>
            <a:r>
              <a:rPr lang="en-IN" dirty="0"/>
              <a:t>                      Please follow pdf for example explanation</a:t>
            </a:r>
          </a:p>
        </p:txBody>
      </p:sp>
    </p:spTree>
    <p:extLst>
      <p:ext uri="{BB962C8B-B14F-4D97-AF65-F5344CB8AC3E}">
        <p14:creationId xmlns:p14="http://schemas.microsoft.com/office/powerpoint/2010/main" val="83818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35CE8-C28D-12B8-FF8F-042946E3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Sporadic Tasks: Online Convolutional approach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EC444-AC81-AD0C-D9D5-0B8EDA11D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refers to the computational approach used to determine whether the system can sustain </a:t>
            </a:r>
            <a:r>
              <a:rPr lang="en-US" dirty="0" err="1"/>
              <a:t>schedulability</a:t>
            </a:r>
            <a:r>
              <a:rPr lang="en-US" dirty="0"/>
              <a:t>.</a:t>
            </a:r>
          </a:p>
          <a:p>
            <a:r>
              <a:rPr lang="en-US" dirty="0"/>
              <a:t>The focus is on manipulating the unfinished work at any point in time. In the absence of faults, the unfinished work function consists of jumps when a task arrives, bringing new work, which are then worked off as the processor executes.</a:t>
            </a:r>
          </a:p>
          <a:p>
            <a:r>
              <a:rPr lang="en-US" dirty="0"/>
              <a:t>W(T ,t) denotes the unfinished work at time t due to task set 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45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F05D-0907-30C3-9EC0-D4B29981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AD547-09B7-28FC-5EDA-DA5EE8C7A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reckon time in discrete units of one (rather than as a continuous quantity), we can write a recursion for the unfinished work as follows: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where α(t + 1) is the amount of work, if any, brought in by a task arriving at time t + 1, we start things off with W(T , 0) = α(0)</a:t>
            </a:r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92B51-1C9D-B124-F9F3-1367B4BBF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47" y="3312416"/>
            <a:ext cx="4350619" cy="49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9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5538-1D22-887A-DBC5-93A70244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13AFA-EA00-E438-DD25-6CB8C4A8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W(T ,t + 1) denotes the unfinished work at time t+1 due to task set T</a:t>
            </a:r>
          </a:p>
          <a:p>
            <a:r>
              <a:rPr lang="en-US" dirty="0"/>
              <a:t>W(T ,t) denotes the unfinished work at time t due to task set T</a:t>
            </a:r>
          </a:p>
          <a:p>
            <a:r>
              <a:rPr lang="en-US" dirty="0"/>
              <a:t>α(t + 1) is the amount of work, if any, brought in by a task arriving at time t + 1.</a:t>
            </a:r>
          </a:p>
          <a:p>
            <a:r>
              <a:rPr lang="en-US" dirty="0"/>
              <a:t>(x)</a:t>
            </a:r>
            <a:r>
              <a:rPr lang="en-US" baseline="30000" dirty="0"/>
              <a:t>+</a:t>
            </a:r>
            <a:r>
              <a:rPr lang="en-US" dirty="0"/>
              <a:t> = x if x &gt; 0, 0 otherwise</a:t>
            </a:r>
          </a:p>
          <a:p>
            <a:r>
              <a:rPr lang="en-IN" dirty="0"/>
              <a:t>Means the expression (W(T ,t) − 1)</a:t>
            </a:r>
            <a:r>
              <a:rPr lang="en-IN" baseline="30000" dirty="0"/>
              <a:t>+ </a:t>
            </a:r>
            <a:r>
              <a:rPr lang="en-IN" dirty="0"/>
              <a:t>indicates non-negative numbers.</a:t>
            </a:r>
          </a:p>
          <a:p>
            <a:r>
              <a:rPr lang="en-US" dirty="0"/>
              <a:t>Thus according to the previous expression</a:t>
            </a:r>
            <a:r>
              <a:rPr lang="en-IN" dirty="0"/>
              <a:t> the </a:t>
            </a:r>
            <a:r>
              <a:rPr lang="en-US" dirty="0"/>
              <a:t>recursive formula defines that any term of a sequence in terms of its preceding term(s).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  Thus unfinished work for the new task = previous unfinished work of the old task  +  work brought in by new task at time ‘t+1’.</a:t>
            </a:r>
          </a:p>
          <a:p>
            <a:pPr marL="0" indent="0">
              <a:buNone/>
            </a:pPr>
            <a:endParaRPr lang="en-IN" dirty="0"/>
          </a:p>
          <a:p>
            <a:endParaRPr lang="en-IN" baseline="30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11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61A8-011C-3452-0EEF-94DFCDFE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A70E4-2DDC-D17E-276E-93330B76B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5807"/>
          </a:xfrm>
        </p:spPr>
        <p:txBody>
          <a:bodyPr/>
          <a:lstStyle/>
          <a:p>
            <a:r>
              <a:rPr lang="en-US" dirty="0"/>
              <a:t>Let f</a:t>
            </a:r>
            <a:r>
              <a:rPr lang="en-US" baseline="-25000" dirty="0"/>
              <a:t>i</a:t>
            </a:r>
            <a:r>
              <a:rPr lang="en-US" dirty="0"/>
              <a:t> denote the time when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completes execution if there are no faults. Now, consider the fault pattern  = (φ</a:t>
            </a:r>
            <a:r>
              <a:rPr lang="en-US" baseline="-25000" dirty="0"/>
              <a:t>1</a:t>
            </a:r>
            <a:r>
              <a:rPr lang="en-US" dirty="0"/>
              <a:t>,φ</a:t>
            </a:r>
            <a:r>
              <a:rPr lang="en-US" baseline="-25000" dirty="0"/>
              <a:t>2</a:t>
            </a:r>
            <a:r>
              <a:rPr lang="en-US" dirty="0"/>
              <a:t>,...,</a:t>
            </a:r>
            <a:r>
              <a:rPr lang="en-US" dirty="0" err="1"/>
              <a:t>φ</a:t>
            </a:r>
            <a:r>
              <a:rPr lang="en-US" baseline="-25000" dirty="0" err="1"/>
              <a:t>n</a:t>
            </a:r>
            <a:r>
              <a:rPr lang="en-US" dirty="0"/>
              <a:t>), where </a:t>
            </a:r>
            <a:r>
              <a:rPr lang="en-US" dirty="0" err="1"/>
              <a:t>φ</a:t>
            </a:r>
            <a:r>
              <a:rPr lang="en-US" baseline="-25000" dirty="0" err="1"/>
              <a:t>i</a:t>
            </a:r>
            <a:r>
              <a:rPr lang="en-US" dirty="0"/>
              <a:t> is the number of faults that strike during execution of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= 1,..., n. Rather than condition this on when these failures actually occur, we “book” them for accounting purposes as if they all arrived at time f</a:t>
            </a:r>
            <a:r>
              <a:rPr lang="en-US" baseline="-25000" dirty="0"/>
              <a:t>i </a:t>
            </a:r>
            <a:r>
              <a:rPr lang="en-US" dirty="0"/>
              <a:t>and that each failure of a given task imposes a load equal to the WCET of that task.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EEE5B-C36F-D89F-F6BD-71F8877BA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082" y="4467121"/>
            <a:ext cx="5977289" cy="202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8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13A9C-A2F1-2874-A87B-D52AE3B1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DB4B7-E565-B41B-9B8A-3A3EA11F9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i</a:t>
            </a:r>
            <a:r>
              <a:rPr lang="en-US" dirty="0"/>
              <a:t> = denote the time when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completes execution if there are no faults </a:t>
            </a:r>
          </a:p>
          <a:p>
            <a:r>
              <a:rPr lang="en-US" dirty="0"/>
              <a:t>fault pattern φ = (φ</a:t>
            </a:r>
            <a:r>
              <a:rPr lang="en-US" baseline="-25000" dirty="0"/>
              <a:t>1</a:t>
            </a:r>
            <a:r>
              <a:rPr lang="en-US" dirty="0"/>
              <a:t>,φ</a:t>
            </a:r>
            <a:r>
              <a:rPr lang="en-US" baseline="-25000" dirty="0"/>
              <a:t>2</a:t>
            </a:r>
            <a:r>
              <a:rPr lang="en-US" dirty="0"/>
              <a:t>,...,</a:t>
            </a:r>
            <a:r>
              <a:rPr lang="en-US" dirty="0" err="1"/>
              <a:t>φ</a:t>
            </a:r>
            <a:r>
              <a:rPr lang="en-US" baseline="-25000" dirty="0" err="1"/>
              <a:t>n</a:t>
            </a:r>
            <a:r>
              <a:rPr lang="en-US" dirty="0"/>
              <a:t>) where </a:t>
            </a:r>
            <a:r>
              <a:rPr lang="en-US" dirty="0" err="1"/>
              <a:t>φ</a:t>
            </a:r>
            <a:r>
              <a:rPr lang="en-US" baseline="-25000" dirty="0" err="1"/>
              <a:t>i</a:t>
            </a:r>
            <a:r>
              <a:rPr lang="en-US" dirty="0"/>
              <a:t> is the number of faults that strike during execution of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= 1,..., n. For example for task T</a:t>
            </a:r>
            <a:r>
              <a:rPr lang="en-US" baseline="-25000" dirty="0"/>
              <a:t>1</a:t>
            </a:r>
            <a:r>
              <a:rPr lang="en-US" dirty="0"/>
              <a:t> the fault is φ</a:t>
            </a:r>
            <a:r>
              <a:rPr lang="en-US" baseline="-25000" dirty="0"/>
              <a:t>1</a:t>
            </a:r>
            <a:r>
              <a:rPr lang="en-US" dirty="0"/>
              <a:t>, For task T</a:t>
            </a:r>
            <a:r>
              <a:rPr lang="en-US" baseline="-25000" dirty="0"/>
              <a:t>2</a:t>
            </a:r>
            <a:r>
              <a:rPr lang="en-US" dirty="0"/>
              <a:t> the fault is φ</a:t>
            </a:r>
            <a:r>
              <a:rPr lang="en-US" baseline="-25000" dirty="0"/>
              <a:t>2</a:t>
            </a:r>
            <a:r>
              <a:rPr lang="en-US" dirty="0"/>
              <a:t> and so on. </a:t>
            </a:r>
          </a:p>
          <a:p>
            <a:r>
              <a:rPr lang="en-US" dirty="0" err="1"/>
              <a:t>W</a:t>
            </a:r>
            <a:r>
              <a:rPr lang="en-US" baseline="30000" dirty="0" err="1"/>
              <a:t>φ</a:t>
            </a:r>
            <a:r>
              <a:rPr lang="en-US" dirty="0"/>
              <a:t>(T ,t + 1) is the unfinished work at time t+1 due to task set T due to its fault pattern φ.</a:t>
            </a:r>
          </a:p>
          <a:p>
            <a:r>
              <a:rPr lang="en-US" dirty="0"/>
              <a:t>β</a:t>
            </a:r>
            <a:r>
              <a:rPr lang="en-US" baseline="-25000" dirty="0" err="1"/>
              <a:t>i</a:t>
            </a:r>
            <a:r>
              <a:rPr lang="en-US" dirty="0"/>
              <a:t>(t)= </a:t>
            </a:r>
            <a:r>
              <a:rPr lang="en-US" dirty="0" err="1"/>
              <a:t>φ</a:t>
            </a:r>
            <a:r>
              <a:rPr lang="en-US" baseline="-25000" dirty="0" err="1"/>
              <a:t>i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dirty="0"/>
              <a:t> if t = f</a:t>
            </a:r>
            <a:r>
              <a:rPr lang="en-US" baseline="-25000" dirty="0"/>
              <a:t>i</a:t>
            </a:r>
            <a:r>
              <a:rPr lang="en-US" dirty="0"/>
              <a:t>, 0 otherwise </a:t>
            </a:r>
          </a:p>
          <a:p>
            <a:pPr marL="0" indent="0">
              <a:buNone/>
            </a:pPr>
            <a:r>
              <a:rPr lang="en-US" dirty="0"/>
              <a:t>  where </a:t>
            </a:r>
            <a:r>
              <a:rPr lang="en-US" dirty="0" err="1"/>
              <a:t>φ</a:t>
            </a:r>
            <a:r>
              <a:rPr lang="en-US" baseline="-25000" dirty="0" err="1"/>
              <a:t>i</a:t>
            </a:r>
            <a:r>
              <a:rPr lang="en-US" dirty="0" err="1"/>
              <a:t>e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= number of faults that strike during execution of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*  execution time of task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79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A0ED-E486-B30F-9521-8A3091D3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23730-5981-E86E-22D4-C1C65C156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β</a:t>
            </a:r>
            <a:r>
              <a:rPr lang="en-US" baseline="-25000" dirty="0" err="1"/>
              <a:t>i</a:t>
            </a:r>
            <a:r>
              <a:rPr lang="en-US" dirty="0"/>
              <a:t>(t + 1)  means the amount of work done by task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considering the faults at time t+1.</a:t>
            </a:r>
          </a:p>
          <a:p>
            <a:r>
              <a:rPr lang="en-US" dirty="0"/>
              <a:t>Thus acc to the formula:</a:t>
            </a:r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IN" dirty="0"/>
              <a:t>W</a:t>
            </a:r>
            <a:r>
              <a:rPr lang="el-GR" baseline="30000" dirty="0"/>
              <a:t>φ</a:t>
            </a:r>
            <a:r>
              <a:rPr lang="el-GR" dirty="0"/>
              <a:t>(</a:t>
            </a:r>
            <a:r>
              <a:rPr lang="en-IN" dirty="0"/>
              <a:t>T ,t + 1) = (W(T ,t) − 1)</a:t>
            </a:r>
            <a:r>
              <a:rPr lang="en-IN" baseline="30000" dirty="0"/>
              <a:t>+</a:t>
            </a:r>
            <a:r>
              <a:rPr lang="en-IN" dirty="0"/>
              <a:t> + </a:t>
            </a:r>
            <a:r>
              <a:rPr lang="el-GR" dirty="0"/>
              <a:t>α(</a:t>
            </a:r>
            <a:r>
              <a:rPr lang="en-IN" dirty="0"/>
              <a:t>t + 1) + </a:t>
            </a:r>
            <a:r>
              <a:rPr lang="el-GR" dirty="0"/>
              <a:t>β</a:t>
            </a:r>
            <a:r>
              <a:rPr lang="en-IN" baseline="-25000" dirty="0" err="1"/>
              <a:t>i</a:t>
            </a:r>
            <a:r>
              <a:rPr lang="en-IN" dirty="0"/>
              <a:t>(t + 1) =&gt;</a:t>
            </a:r>
          </a:p>
          <a:p>
            <a:pPr marL="0" indent="0">
              <a:buNone/>
            </a:pPr>
            <a:r>
              <a:rPr lang="en-US" dirty="0"/>
              <a:t>The unfinished work for the task under the fault pattern </a:t>
            </a:r>
            <a:r>
              <a:rPr lang="el-GR" dirty="0"/>
              <a:t>φ</a:t>
            </a:r>
            <a:r>
              <a:rPr lang="en-IN" dirty="0"/>
              <a:t> at time ‘t+1’</a:t>
            </a:r>
            <a:r>
              <a:rPr lang="en-US" dirty="0"/>
              <a:t> = previous unfinished work of the old task  +  work brought in by new task at time ‘t+1’ + amount of work done by task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considering the faults at time t+1.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31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28BA-3C01-8280-C878-AFE28CD8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8325-58BA-5414-E663-3E3442F5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the equation : </a:t>
            </a:r>
          </a:p>
          <a:p>
            <a:pPr marL="0" indent="0">
              <a:buNone/>
            </a:pPr>
            <a:r>
              <a:rPr lang="en-IN" dirty="0"/>
              <a:t>                            </a:t>
            </a:r>
            <a:r>
              <a:rPr lang="el-GR" dirty="0"/>
              <a:t>δ(</a:t>
            </a:r>
            <a:r>
              <a:rPr lang="en-IN" dirty="0"/>
              <a:t>T , </a:t>
            </a:r>
            <a:r>
              <a:rPr lang="el-GR" dirty="0"/>
              <a:t>φ </a:t>
            </a:r>
            <a:r>
              <a:rPr lang="en-IN" dirty="0"/>
              <a:t>, t) = W</a:t>
            </a:r>
            <a:r>
              <a:rPr lang="el-GR" dirty="0"/>
              <a:t> </a:t>
            </a:r>
            <a:r>
              <a:rPr lang="el-GR" baseline="30000" dirty="0"/>
              <a:t>φ</a:t>
            </a:r>
            <a:r>
              <a:rPr lang="en-IN" dirty="0"/>
              <a:t>(T ,t) − W(T ,t).</a:t>
            </a:r>
          </a:p>
          <a:p>
            <a:pPr marL="0" indent="0">
              <a:buNone/>
            </a:pPr>
            <a:r>
              <a:rPr lang="en-US" dirty="0"/>
              <a:t>It is the maximum additional unfinished work at time t due to running task set T and having been struck by </a:t>
            </a:r>
            <a:r>
              <a:rPr lang="el-GR" dirty="0"/>
              <a:t>φ </a:t>
            </a:r>
            <a:r>
              <a:rPr lang="en-IN" dirty="0"/>
              <a:t> </a:t>
            </a:r>
            <a:r>
              <a:rPr lang="en-US" dirty="0"/>
              <a:t>failures/faults =&gt; </a:t>
            </a:r>
          </a:p>
          <a:p>
            <a:pPr marL="0" indent="0">
              <a:buNone/>
            </a:pPr>
            <a:r>
              <a:rPr lang="en-US" dirty="0"/>
              <a:t>    unfinished work at time t due to task set T considering the fault pattern </a:t>
            </a:r>
            <a:r>
              <a:rPr lang="el-GR" dirty="0"/>
              <a:t>φ </a:t>
            </a:r>
            <a:r>
              <a:rPr lang="en-IN" dirty="0"/>
              <a:t> </a:t>
            </a:r>
            <a:r>
              <a:rPr lang="en-US" dirty="0"/>
              <a:t>- unfinished work at time t due to task set T.</a:t>
            </a:r>
          </a:p>
          <a:p>
            <a:r>
              <a:rPr lang="en-US" dirty="0"/>
              <a:t>The above is also denoted by</a:t>
            </a:r>
            <a:r>
              <a:rPr lang="en-IN" dirty="0"/>
              <a:t> </a:t>
            </a:r>
            <a:r>
              <a:rPr lang="el-GR" dirty="0"/>
              <a:t>δ</a:t>
            </a:r>
            <a:r>
              <a:rPr lang="en-IN" baseline="30000" dirty="0"/>
              <a:t>w</a:t>
            </a:r>
            <a:r>
              <a:rPr lang="en-IN" dirty="0"/>
              <a:t>(T ,t) where w is the number of failures.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727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FCA4-6DC2-54CE-A930-4228E21A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3159B-8EB8-94A0-065A-30EE924F9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algorithm is the observation that the lowest-priority task T</a:t>
            </a:r>
            <a:r>
              <a:rPr lang="en-US" baseline="-25000" dirty="0"/>
              <a:t>l</a:t>
            </a:r>
            <a:r>
              <a:rPr lang="en-US" dirty="0"/>
              <a:t> ∈ T meets its deadline under the w-fault case if and only if </a:t>
            </a:r>
            <a:r>
              <a:rPr lang="en-US" dirty="0" err="1"/>
              <a:t>δ</a:t>
            </a:r>
            <a:r>
              <a:rPr lang="en-US" baseline="30000" dirty="0" err="1"/>
              <a:t>w</a:t>
            </a:r>
            <a:r>
              <a:rPr lang="en-US" dirty="0"/>
              <a:t>(T ,t) = 0 for some t ∈ [</a:t>
            </a:r>
            <a:r>
              <a:rPr lang="en-US" dirty="0" err="1"/>
              <a:t>f</a:t>
            </a:r>
            <a:r>
              <a:rPr lang="en-US" baseline="-25000" dirty="0" err="1"/>
              <a:t>l</a:t>
            </a:r>
            <a:r>
              <a:rPr lang="en-US" baseline="-25000" dirty="0"/>
              <a:t>,</a:t>
            </a:r>
            <a:r>
              <a:rPr lang="en-US" dirty="0"/>
              <a:t> D</a:t>
            </a:r>
            <a:r>
              <a:rPr lang="en-US" baseline="-25000" dirty="0"/>
              <a:t>l</a:t>
            </a:r>
            <a:r>
              <a:rPr lang="en-US" dirty="0"/>
              <a:t> ]. [Where is the execution time for a particular task given no faults and is the deadline for that particular task.]</a:t>
            </a:r>
          </a:p>
          <a:p>
            <a:endParaRPr lang="en-US" dirty="0"/>
          </a:p>
          <a:p>
            <a:r>
              <a:rPr lang="en-US" dirty="0" err="1"/>
              <a:t>δ</a:t>
            </a:r>
            <a:r>
              <a:rPr lang="en-US" baseline="-25000" dirty="0" err="1"/>
              <a:t>i</a:t>
            </a:r>
            <a:r>
              <a:rPr lang="en-US" baseline="30000" dirty="0" err="1"/>
              <a:t>w</a:t>
            </a:r>
            <a:r>
              <a:rPr lang="en-US" dirty="0"/>
              <a:t>(T ) as the maximum additional work at time t = f</a:t>
            </a:r>
            <a:r>
              <a:rPr lang="en-US" baseline="-25000" dirty="0"/>
              <a:t>i</a:t>
            </a:r>
            <a:r>
              <a:rPr lang="en-US" dirty="0"/>
              <a:t> caused by w faults that may strike any task executing in the interval [0, f</a:t>
            </a:r>
            <a:r>
              <a:rPr lang="en-US" baseline="-25000" dirty="0"/>
              <a:t>i</a:t>
            </a:r>
            <a:r>
              <a:rPr lang="en-US" dirty="0"/>
              <a:t>]. We can now write the key recursion for </a:t>
            </a:r>
            <a:r>
              <a:rPr lang="en-US" dirty="0" err="1"/>
              <a:t>δ</a:t>
            </a:r>
            <a:r>
              <a:rPr lang="en-US" baseline="-25000" dirty="0" err="1"/>
              <a:t>i</a:t>
            </a:r>
            <a:r>
              <a:rPr lang="en-US" baseline="30000" dirty="0" err="1"/>
              <a:t>w</a:t>
            </a:r>
            <a:r>
              <a:rPr lang="en-US" dirty="0"/>
              <a:t>(T ) (for convenience, we define δ</a:t>
            </a:r>
            <a:r>
              <a:rPr lang="en-US" baseline="-25000" dirty="0"/>
              <a:t>0</a:t>
            </a:r>
            <a:r>
              <a:rPr lang="en-US" baseline="30000" dirty="0"/>
              <a:t>w</a:t>
            </a:r>
            <a:r>
              <a:rPr lang="en-US" dirty="0"/>
              <a:t>(T ) = 0.)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83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974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Algorithm 1 explanation</vt:lpstr>
      <vt:lpstr>Sporadic Tasks: Online Convolutional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Convolution algorithm</vt:lpstr>
      <vt:lpstr>                              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1 explanation</dc:title>
  <dc:creator>Sreyashi Mukherjee</dc:creator>
  <cp:lastModifiedBy>Sreyashi Mukherjee</cp:lastModifiedBy>
  <cp:revision>44</cp:revision>
  <dcterms:created xsi:type="dcterms:W3CDTF">2022-07-18T11:59:07Z</dcterms:created>
  <dcterms:modified xsi:type="dcterms:W3CDTF">2022-07-18T13:18:15Z</dcterms:modified>
</cp:coreProperties>
</file>