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ZZg1rIDxMg0kdIm9rZB55LRLN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61652" y="52259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FLIGHT BOOKING APPLICATION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928339" y="3797852"/>
            <a:ext cx="4591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331461" y="4197962"/>
            <a:ext cx="418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1.SURAKSHA M (211521104164)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2.SREYA  S (211521104155)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3.YAMINI K (211521104184)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4.SOWMIYA R (211521104153)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096000" y="3947806"/>
            <a:ext cx="4572000" cy="1309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MODEL SCREENSHOT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141" name="Google Shape;14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64" y="1423686"/>
            <a:ext cx="4172532" cy="382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030" y="1575560"/>
            <a:ext cx="5149770" cy="355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3648919" y="2760049"/>
            <a:ext cx="60940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304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b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IMPLEMENTATION OF MERN STACK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     1.FRONTEND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     2.BACKEND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     3.INTEGRATION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MODEL SCREENSHOT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21285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681037"/>
            <a:ext cx="3753466" cy="114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Flight Booking Application is a full-stack MERN (MongoDB, Express.js, React, Node.js) web application designed to provide a centralized platform designed to simplify the process of searching, comparing, and booking flights. ensures a seamless travel planning experience with a robust and scalable architecture. Access flights from various airlines worldwide.</a:t>
            </a:r>
            <a:r>
              <a:rPr lang="en-IN"/>
              <a:t> Notifications on flight delays or cancellations keep users informed, while a waiting list feature enables users to be notified when seats become available on booked-out flights.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Introducing our flight booking app, built using the MERN stack (MongoDB, Express.js, React, and Node.js) for a powerful and responsive user experience. This app simplifies the flight search and booking process, allowing users to easily compare options from various airlines. With a sleek, intuitive interface, travelers can filter flights by price, duration, and more. Real-time updates ensure users are informed about flight statuses and exclusive deals.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238491"/>
            <a:ext cx="10515600" cy="493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flight booking app leverages the MERN stack to provide a robust and dynamic platform for travelers.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The </a:t>
            </a:r>
            <a:r>
              <a:rPr b="1" lang="en-IN"/>
              <a:t>MongoDB</a:t>
            </a:r>
            <a:r>
              <a:rPr lang="en-IN"/>
              <a:t> database ensures efficient data storage and retrieval of flight information and user profiles.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</a:t>
            </a:r>
            <a:r>
              <a:rPr b="1" lang="en-IN"/>
              <a:t>Express.js</a:t>
            </a:r>
            <a:r>
              <a:rPr lang="en-IN"/>
              <a:t> serves as the backend framework, handling API requests and facilitating seamless communication between the server and client.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</a:t>
            </a:r>
            <a:r>
              <a:rPr b="1" lang="en-IN"/>
              <a:t>React</a:t>
            </a:r>
            <a:r>
              <a:rPr lang="en-IN"/>
              <a:t> frontend offers a responsive and engaging user interface, allowing users to search, filter, and book flights effortlessly.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Node.js</a:t>
            </a:r>
            <a:r>
              <a:rPr lang="en-IN"/>
              <a:t> powers the server-side logic, ensuring fast performance and scalability as user demand grows. Together, these technologies create a comprehensive system that enhances the travel booking experience while maintaining security and reliability.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1005128"/>
            <a:ext cx="10515600" cy="865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IMPLEMENTATION OF MERN STACK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22538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Key components like `Flight Search`, `Flight List`, and `Flight Booking` allow users to quickly find and book flights with forms, dropdowns, and interactive date selectors.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Using `react-router-dom`, users can seamlessly navigate between pages, including the home page, search results, and booking details.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State management is handled using React's `useState` and `useEffect`, while more complex states like user authentication are managed with the  Context API or Redux for a smooth experience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backend of the MERN stack flight booking app is built with Node.js and Express.js to create a RESTful API for handling requests.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MongoDB serves as the database, storing user profiles, flight details, and booking records, with Mongoose used for schema modeling and database interactions.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Authentication and authorization are managed with JWT (JSON Web Tokens) to ensure secure login and data access for registered users.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998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</a:t>
            </a:r>
            <a:r>
              <a:rPr b="1" lang="en-IN"/>
              <a:t>frontend</a:t>
            </a:r>
            <a:r>
              <a:rPr lang="en-IN"/>
              <a:t> (React) communicates with the </a:t>
            </a:r>
            <a:r>
              <a:rPr b="1" lang="en-IN"/>
              <a:t>backend </a:t>
            </a:r>
            <a:r>
              <a:rPr lang="en-IN"/>
              <a:t>(Node.js/Express) through HTTP requests to RESTful API endpoints.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MongoDB</a:t>
            </a:r>
            <a:r>
              <a:rPr lang="en-IN"/>
              <a:t> serves as the database for storing and managing data such as user accounts, flight details, and booking records.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Real-time features can significantly improve user experience by providing live updates on flight availability, booking status, and pricing.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5257800" cy="627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b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135" name="Google Shape;13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986" y="1342661"/>
            <a:ext cx="9306044" cy="497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2024-10-25T08:51:41Z</dcterms:created>
  <dc:creator>subiksha g</dc:creator>
</cp:coreProperties>
</file>