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0" roundtripDataSignature="AMtx7mjl8lDFukH0Wb6mJm+kqCeJnvWOy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0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e6318ffd58_0_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e6318ffd5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ge6318ffd58_0_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2"/>
          <p:cNvSpPr txBox="1"/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2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3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1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41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41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6" name="Google Shape;76;p4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4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4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2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42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4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4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4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3"/>
          <p:cNvSpPr txBox="1"/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43"/>
          <p:cNvSpPr txBox="1"/>
          <p:nvPr>
            <p:ph idx="1" type="body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4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4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4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3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3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wo Content" type="twoObj">
  <p:cSld name="TWO_OBJECT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4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" name="Google Shape;32;p34"/>
          <p:cNvSpPr txBox="1"/>
          <p:nvPr>
            <p:ph idx="1" type="body"/>
          </p:nvPr>
        </p:nvSpPr>
        <p:spPr>
          <a:xfrm>
            <a:off x="676655" y="2679192"/>
            <a:ext cx="3822192" cy="3447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34"/>
          <p:cNvSpPr txBox="1"/>
          <p:nvPr>
            <p:ph idx="2" type="body"/>
          </p:nvPr>
        </p:nvSpPr>
        <p:spPr>
          <a:xfrm>
            <a:off x="4645152" y="2679192"/>
            <a:ext cx="3822192" cy="3447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5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35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7" name="Google Shape;37;p35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35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35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3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3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6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36"/>
          <p:cNvSpPr txBox="1"/>
          <p:nvPr>
            <p:ph idx="1" type="body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6" name="Google Shape;46;p3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7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7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37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37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3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3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8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3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8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9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0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40"/>
          <p:cNvSpPr txBox="1"/>
          <p:nvPr>
            <p:ph idx="1" type="body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8" name="Google Shape;68;p40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4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40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4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31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3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3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3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6318ffd58_0_6"/>
          <p:cNvSpPr txBox="1"/>
          <p:nvPr>
            <p:ph type="title"/>
          </p:nvPr>
        </p:nvSpPr>
        <p:spPr>
          <a:xfrm>
            <a:off x="628650" y="365122"/>
            <a:ext cx="7886700" cy="5630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codes</a:t>
            </a:r>
            <a:endParaRPr/>
          </a:p>
        </p:txBody>
      </p:sp>
      <p:sp>
        <p:nvSpPr>
          <p:cNvPr id="97" name="Google Shape;97;ge6318ffd58_0_6"/>
          <p:cNvSpPr txBox="1"/>
          <p:nvPr>
            <p:ph idx="1" type="body"/>
          </p:nvPr>
        </p:nvSpPr>
        <p:spPr>
          <a:xfrm flipH="1" rot="10800000">
            <a:off x="10267850" y="6176825"/>
            <a:ext cx="2222100" cy="891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563888" y="63062"/>
            <a:ext cx="2232248" cy="820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CODING</a:t>
            </a: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3" name="Google Shape;103;p2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5536" y="1074623"/>
            <a:ext cx="8496944" cy="5352339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0"/>
          <p:cNvSpPr txBox="1"/>
          <p:nvPr>
            <p:ph idx="12" type="sldNum"/>
          </p:nvPr>
        </p:nvSpPr>
        <p:spPr>
          <a:xfrm>
            <a:off x="7440313" y="6492875"/>
            <a:ext cx="116182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000"/>
              <a:t>‹#›</a:t>
            </a:fld>
            <a:endParaRPr/>
          </a:p>
        </p:txBody>
      </p:sp>
      <p:sp>
        <p:nvSpPr>
          <p:cNvPr id="105" name="Google Shape;105;p20"/>
          <p:cNvSpPr txBox="1"/>
          <p:nvPr/>
        </p:nvSpPr>
        <p:spPr>
          <a:xfrm>
            <a:off x="395536" y="608629"/>
            <a:ext cx="3822192" cy="532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NodeMCU code: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6846" y="188640"/>
            <a:ext cx="8064896" cy="4032448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1"/>
          <p:cNvSpPr txBox="1"/>
          <p:nvPr>
            <p:ph idx="12" type="sldNum"/>
          </p:nvPr>
        </p:nvSpPr>
        <p:spPr>
          <a:xfrm>
            <a:off x="7296797" y="6412081"/>
            <a:ext cx="116182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000"/>
              <a:t>‹#›</a:t>
            </a:fld>
            <a:endParaRPr/>
          </a:p>
        </p:txBody>
      </p:sp>
      <p:pic>
        <p:nvPicPr>
          <p:cNvPr id="112" name="Google Shape;112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7911" y="4221089"/>
            <a:ext cx="8112926" cy="21038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95536" y="188640"/>
            <a:ext cx="5616624" cy="6480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</a:rPr>
              <a:t>Arduino code:</a:t>
            </a:r>
            <a:endParaRPr sz="2800">
              <a:solidFill>
                <a:schemeClr val="dk1"/>
              </a:solidFill>
            </a:endParaRPr>
          </a:p>
        </p:txBody>
      </p:sp>
      <p:pic>
        <p:nvPicPr>
          <p:cNvPr id="118" name="Google Shape;118;p2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5536" y="692696"/>
            <a:ext cx="8352928" cy="5694919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2"/>
          <p:cNvSpPr txBox="1"/>
          <p:nvPr>
            <p:ph idx="12" type="sldNum"/>
          </p:nvPr>
        </p:nvSpPr>
        <p:spPr>
          <a:xfrm>
            <a:off x="7461065" y="6441619"/>
            <a:ext cx="116182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000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2021-06-16T08:33:45Z</dcterms:created>
  <dc:creator>admin</dc:creator>
</cp:coreProperties>
</file>