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4" r:id="rId2"/>
    <p:sldId id="323" r:id="rId3"/>
    <p:sldId id="369" r:id="rId4"/>
    <p:sldId id="370" r:id="rId5"/>
    <p:sldId id="365" r:id="rId6"/>
    <p:sldId id="374" r:id="rId7"/>
    <p:sldId id="375" r:id="rId8"/>
    <p:sldId id="373" r:id="rId9"/>
    <p:sldId id="353" r:id="rId10"/>
    <p:sldId id="376" r:id="rId11"/>
    <p:sldId id="377" r:id="rId12"/>
    <p:sldId id="37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9EA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52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kohezion.com/blog/wp-content/uploads/2014/08/4_exampl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3467"/>
            <a:ext cx="12192000" cy="914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06829" y="365125"/>
            <a:ext cx="6362299" cy="1232669"/>
          </a:xfrm>
          <a:solidFill>
            <a:schemeClr val="lt1">
              <a:alpha val="69000"/>
            </a:schemeClr>
          </a:solidFill>
          <a:ln/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algn="ctr">
              <a:defRPr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Database Course</a:t>
            </a:r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2704828"/>
            <a:ext cx="10515600" cy="1500187"/>
          </a:xfrm>
          <a:solidFill>
            <a:schemeClr val="accent4">
              <a:lumMod val="60000"/>
              <a:lumOff val="40000"/>
              <a:alpha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4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Title: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2914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4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39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7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1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3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4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-2230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B30-B5AA-4437-928A-669F932A25FC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Course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Ch2: INTERSECT-EXCEPT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50258"/>
            <a:ext cx="10810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 smtClean="0"/>
              <a:t>What is EXCEPT?</a:t>
            </a:r>
          </a:p>
          <a:p>
            <a:pPr lvl="1" algn="l"/>
            <a:r>
              <a:rPr lang="en-US" sz="2800" dirty="0" smtClean="0"/>
              <a:t>Is an operator used to combine two select statements and returns rows from the first statement that are not exist in the second statement.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970" y="3293099"/>
            <a:ext cx="2533026" cy="3112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0161" y="502823"/>
            <a:ext cx="1744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EXCEPT</a:t>
            </a:r>
            <a:endParaRPr lang="fr-FR" sz="40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06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7448" y="1343178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5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7448" y="1343178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5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60510" y="3762822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6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8109" y="1460576"/>
            <a:ext cx="901633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800" b="1" dirty="0" smtClean="0"/>
              <a:t>INTERSECT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800" b="1" dirty="0" smtClean="0"/>
              <a:t>EXCEPT</a:t>
            </a:r>
            <a:endParaRPr lang="en-US" sz="4800" dirty="0"/>
          </a:p>
          <a:p>
            <a:endParaRPr lang="en-US" sz="2500" dirty="0"/>
          </a:p>
        </p:txBody>
      </p:sp>
      <p:sp>
        <p:nvSpPr>
          <p:cNvPr id="11" name="TextBox 10"/>
          <p:cNvSpPr txBox="1"/>
          <p:nvPr/>
        </p:nvSpPr>
        <p:spPr>
          <a:xfrm>
            <a:off x="1892443" y="619238"/>
            <a:ext cx="5813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What you will learn today:</a:t>
            </a:r>
            <a:endParaRPr lang="en-US" sz="40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7448" y="1343178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5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17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7448" y="1343178"/>
            <a:ext cx="37689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"Cambodia"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5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473337" y="3754635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5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792959" y="599574"/>
            <a:ext cx="2457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INTERSECT</a:t>
            </a:r>
            <a:endParaRPr lang="en-US" sz="4000" b="1" dirty="0">
              <a:solidFill>
                <a:srgbClr val="FF9933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5231" y="1412776"/>
            <a:ext cx="1032589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What is INTERSECT?</a:t>
            </a:r>
          </a:p>
          <a:p>
            <a:pPr lvl="1" algn="l"/>
            <a:r>
              <a:rPr lang="en-US" sz="2400" dirty="0" smtClean="0"/>
              <a:t>is an operator used to combine two selects statement, but returns only rows from the first select statement that are identical to a row in the second select statement.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940" y="3022317"/>
            <a:ext cx="2274404" cy="29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7448" y="1343178"/>
            <a:ext cx="3493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“Italy"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5" y="4354968"/>
            <a:ext cx="15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78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2812564" y="168338"/>
            <a:ext cx="59182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What will be the result of this query</a:t>
            </a:r>
            <a:endParaRPr lang="fr-FR" sz="3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95005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4132" y="39115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Expected result</a:t>
            </a:r>
            <a:endParaRPr lang="fr-FR" sz="1300" dirty="0"/>
          </a:p>
        </p:txBody>
      </p:sp>
      <p:sp>
        <p:nvSpPr>
          <p:cNvPr id="10" name="Rectangle 9"/>
          <p:cNvSpPr/>
          <p:nvPr/>
        </p:nvSpPr>
        <p:spPr>
          <a:xfrm>
            <a:off x="737805" y="1215096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2631713" y="1044381"/>
            <a:ext cx="11512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endParaRPr lang="fr-FR" sz="13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8446" y="38972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032760" y="38972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0362" y="1415743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Name		Country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Felipe		Italy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Ronan		France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Ronan		Cambodia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Rith		Cambodia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59541" y="1198270"/>
            <a:ext cx="4939095" cy="23388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8202725" y="1052076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sp>
        <p:nvSpPr>
          <p:cNvPr id="17" name="TextBox 16"/>
          <p:cNvSpPr txBox="1"/>
          <p:nvPr/>
        </p:nvSpPr>
        <p:spPr>
          <a:xfrm>
            <a:off x="6427448" y="1343178"/>
            <a:ext cx="3493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Name = "Ronan"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Id FROM Customers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Country = “Italy"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027" y="4354968"/>
            <a:ext cx="119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3337" y="4354968"/>
            <a:ext cx="119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73725" y="4354968"/>
            <a:ext cx="15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 Result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04145" y="4354968"/>
            <a:ext cx="1198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	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691231" y="3764660"/>
            <a:ext cx="592146" cy="592146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9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52600" y="1712455"/>
            <a:ext cx="7435850" cy="2457451"/>
          </a:xfrm>
          <a:prstGeom prst="rect">
            <a:avLst/>
          </a:prstGeom>
          <a:solidFill>
            <a:srgbClr val="FFFFFF">
              <a:alpha val="74118"/>
            </a:srgbClr>
          </a:solidFill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797049" y="2011393"/>
            <a:ext cx="739140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/>
              <a:t>INTERSECT</a:t>
            </a:r>
          </a:p>
          <a:p>
            <a:pPr algn="ctr"/>
            <a:r>
              <a:rPr lang="en-US" sz="3600" dirty="0" smtClean="0"/>
              <a:t>The select columns of each result shall be the same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29482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7937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7136" y="492991"/>
            <a:ext cx="4097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Google classroom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9666757">
            <a:off x="-1534829" y="339102"/>
            <a:ext cx="5226737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 smtClean="0"/>
              <a:t>30min</a:t>
            </a:r>
            <a:endParaRPr lang="fr-FR" sz="6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161641" y="2145750"/>
            <a:ext cx="5868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/>
              <a:t>Challenge </a:t>
            </a:r>
            <a:r>
              <a:rPr lang="en-US" sz="5000" b="1" dirty="0" smtClean="0"/>
              <a:t>INTERSECT</a:t>
            </a:r>
            <a:r>
              <a:rPr lang="en-US" sz="5000" dirty="0" smtClean="0"/>
              <a:t> </a:t>
            </a:r>
            <a:endParaRPr lang="en-US" sz="5000" dirty="0"/>
          </a:p>
        </p:txBody>
      </p:sp>
      <p:sp>
        <p:nvSpPr>
          <p:cNvPr id="9" name="TextBox 8"/>
          <p:cNvSpPr txBox="1"/>
          <p:nvPr/>
        </p:nvSpPr>
        <p:spPr>
          <a:xfrm rot="20839254">
            <a:off x="7145756" y="4390786"/>
            <a:ext cx="4065537" cy="132343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0" i="1" dirty="0" smtClean="0"/>
              <a:t>SUBMIT !</a:t>
            </a:r>
            <a:endParaRPr lang="fr-FR" sz="8000" i="1" dirty="0"/>
          </a:p>
        </p:txBody>
      </p:sp>
    </p:spTree>
    <p:extLst>
      <p:ext uri="{BB962C8B-B14F-4D97-AF65-F5344CB8AC3E}">
        <p14:creationId xmlns:p14="http://schemas.microsoft.com/office/powerpoint/2010/main" val="23790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351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Database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Rith Nhel</cp:lastModifiedBy>
  <cp:revision>126</cp:revision>
  <dcterms:created xsi:type="dcterms:W3CDTF">2019-12-07T12:38:47Z</dcterms:created>
  <dcterms:modified xsi:type="dcterms:W3CDTF">2020-01-20T04:21:59Z</dcterms:modified>
</cp:coreProperties>
</file>