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23" r:id="rId3"/>
    <p:sldId id="381" r:id="rId4"/>
    <p:sldId id="379" r:id="rId5"/>
    <p:sldId id="380" r:id="rId6"/>
    <p:sldId id="369" r:id="rId7"/>
    <p:sldId id="389" r:id="rId8"/>
    <p:sldId id="387" r:id="rId9"/>
    <p:sldId id="391" r:id="rId10"/>
    <p:sldId id="382" r:id="rId11"/>
    <p:sldId id="390" r:id="rId12"/>
    <p:sldId id="388" r:id="rId13"/>
    <p:sldId id="365" r:id="rId14"/>
    <p:sldId id="384" r:id="rId15"/>
    <p:sldId id="385" r:id="rId16"/>
    <p:sldId id="35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532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kohezion.com/blog/wp-content/uploads/2014/08/4_exampl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3467"/>
            <a:ext cx="12192000" cy="91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6829" y="365125"/>
            <a:ext cx="6362299" cy="1232669"/>
          </a:xfrm>
          <a:solidFill>
            <a:schemeClr val="lt1">
              <a:alpha val="69000"/>
            </a:schemeClr>
          </a:solidFill>
          <a:ln/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Database Course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704828"/>
            <a:ext cx="10515600" cy="1500187"/>
          </a:xfrm>
          <a:solidFill>
            <a:schemeClr val="accent4">
              <a:lumMod val="60000"/>
              <a:lumOff val="40000"/>
              <a:alpha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Title: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Ch3: JOINS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7258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What </a:t>
            </a:r>
            <a:r>
              <a:rPr lang="fr-FR" sz="3000" b="1" dirty="0" err="1" smtClean="0"/>
              <a:t>will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be</a:t>
            </a:r>
            <a:r>
              <a:rPr lang="fr-FR" sz="3000" b="1" dirty="0" smtClean="0"/>
              <a:t> the result for the query </a:t>
            </a:r>
            <a:r>
              <a:rPr lang="fr-FR" sz="3000" b="1" dirty="0" err="1" smtClean="0"/>
              <a:t>below</a:t>
            </a:r>
            <a:r>
              <a:rPr lang="fr-FR" sz="3000" b="1" dirty="0" smtClean="0"/>
              <a:t>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48259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481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5269373"/>
            <a:ext cx="6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5318361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853867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142" y="6270858"/>
            <a:ext cx="54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3885" y="59601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1" y="3781435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0808" y="6368832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74610" y="5764978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7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118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</a:t>
            </a:r>
            <a:r>
              <a:rPr lang="fr-FR" sz="3000" b="1" dirty="0" err="1" smtClean="0"/>
              <a:t>many</a:t>
            </a:r>
            <a:r>
              <a:rPr lang="fr-FR" sz="3000" b="1" dirty="0" smtClean="0"/>
              <a:t> records </a:t>
            </a:r>
            <a:r>
              <a:rPr lang="fr-FR" sz="3000" b="1" dirty="0" err="1" smtClean="0"/>
              <a:t>will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displayed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with</a:t>
            </a:r>
            <a:r>
              <a:rPr lang="fr-FR" sz="3000" b="1" dirty="0" smtClean="0"/>
              <a:t> the query below?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48259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481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5269373"/>
            <a:ext cx="6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5318361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853867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142" y="6270858"/>
            <a:ext cx="54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3885" y="59601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8045" y="37814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 FROM Product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0808" y="6368832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Know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118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</a:t>
            </a:r>
            <a:r>
              <a:rPr lang="fr-FR" sz="3000" b="1" dirty="0" err="1" smtClean="0"/>
              <a:t>many</a:t>
            </a:r>
            <a:r>
              <a:rPr lang="fr-FR" sz="3000" b="1" dirty="0" smtClean="0"/>
              <a:t> records </a:t>
            </a:r>
            <a:r>
              <a:rPr lang="fr-FR" sz="3000" b="1" dirty="0" err="1" smtClean="0"/>
              <a:t>will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displayed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with</a:t>
            </a:r>
            <a:r>
              <a:rPr lang="fr-FR" sz="3000" b="1" dirty="0" smtClean="0"/>
              <a:t> the query below?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48259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481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5269373"/>
            <a:ext cx="6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5318361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853867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142" y="6270858"/>
            <a:ext cx="54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3885" y="59601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8045" y="37814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* FROM Product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42044" y="5699931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6760808" y="6368832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Know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29572" y="599574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JOIN OR INNER JOIN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5231" y="2090057"/>
            <a:ext cx="10325892" cy="3657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An inner join strictly enforces the join condition, any row </a:t>
            </a:r>
            <a:r>
              <a:rPr lang="en-US" sz="4800" b="1" dirty="0" smtClean="0"/>
              <a:t>without a matching </a:t>
            </a:r>
            <a:r>
              <a:rPr lang="en-US" sz="4800" dirty="0" smtClean="0"/>
              <a:t>row in the other table is dropped from the result</a:t>
            </a:r>
          </a:p>
        </p:txBody>
      </p:sp>
    </p:spTree>
    <p:extLst>
      <p:ext uri="{BB962C8B-B14F-4D97-AF65-F5344CB8AC3E}">
        <p14:creationId xmlns:p14="http://schemas.microsoft.com/office/powerpoint/2010/main" val="1791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613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to display </a:t>
            </a:r>
            <a:r>
              <a:rPr lang="fr-FR" sz="3000" b="1" dirty="0" err="1" smtClean="0"/>
              <a:t>only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pID,pName,and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catName</a:t>
            </a:r>
            <a:r>
              <a:rPr lang="fr-FR" sz="3000" b="1" dirty="0" smtClean="0"/>
              <a:t> in the result?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p.pName,p.catName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Categories 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4354968"/>
            <a:ext cx="4992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Categories C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119080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3497" y="5552400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3885" y="55653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0808" y="5911626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Know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613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to display </a:t>
            </a:r>
            <a:r>
              <a:rPr lang="fr-FR" sz="3000" b="1" dirty="0" err="1" smtClean="0"/>
              <a:t>only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pID,pName,and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catName</a:t>
            </a:r>
            <a:r>
              <a:rPr lang="fr-FR" sz="3000" b="1" dirty="0" smtClean="0"/>
              <a:t> in the result?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p.pName,p.catName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Categories 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4354968"/>
            <a:ext cx="4992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Categories C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119080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3497" y="5552400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3885" y="551456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0808" y="5911626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Don’t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Know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33376" y="3774384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7136" y="492991"/>
            <a:ext cx="4097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Google classroom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666757">
            <a:off x="-1534829" y="339102"/>
            <a:ext cx="5226737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/>
              <a:t>6</a:t>
            </a:r>
            <a:r>
              <a:rPr lang="en-US" sz="6000" i="1" dirty="0" smtClean="0"/>
              <a:t>0min</a:t>
            </a:r>
            <a:endParaRPr lang="fr-FR" sz="6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47989" y="2145750"/>
            <a:ext cx="60960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/>
              <a:t>Challenge </a:t>
            </a:r>
            <a:r>
              <a:rPr lang="en-US" sz="5000" b="1" dirty="0" smtClean="0"/>
              <a:t>INNER JOIN</a:t>
            </a:r>
            <a:r>
              <a:rPr lang="en-US" sz="5000" dirty="0" smtClean="0"/>
              <a:t> </a:t>
            </a:r>
            <a:endParaRPr lang="en-US" sz="5000" dirty="0"/>
          </a:p>
        </p:txBody>
      </p:sp>
      <p:sp>
        <p:nvSpPr>
          <p:cNvPr id="9" name="TextBox 8"/>
          <p:cNvSpPr txBox="1"/>
          <p:nvPr/>
        </p:nvSpPr>
        <p:spPr>
          <a:xfrm rot="20839254">
            <a:off x="7145756" y="4390786"/>
            <a:ext cx="4065537" cy="132343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0" i="1" dirty="0" smtClean="0"/>
              <a:t>SUBMIT !</a:t>
            </a:r>
            <a:endParaRPr lang="fr-FR" sz="8000" i="1" dirty="0"/>
          </a:p>
        </p:txBody>
      </p:sp>
    </p:spTree>
    <p:extLst>
      <p:ext uri="{BB962C8B-B14F-4D97-AF65-F5344CB8AC3E}">
        <p14:creationId xmlns:p14="http://schemas.microsoft.com/office/powerpoint/2010/main" val="23790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109" y="1460576"/>
            <a:ext cx="90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Inner Join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2443" y="619238"/>
            <a:ext cx="5813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will learn today:</a:t>
            </a:r>
            <a:endParaRPr lang="en-US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5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to combines the data </a:t>
            </a:r>
            <a:r>
              <a:rPr lang="fr-FR" sz="3000" b="1" dirty="0" err="1" smtClean="0"/>
              <a:t>from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two</a:t>
            </a:r>
            <a:r>
              <a:rPr lang="fr-FR" sz="3000" b="1" dirty="0" smtClean="0"/>
              <a:t> tables or more tables?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549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Categories 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4354968"/>
            <a:ext cx="499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Categories C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053764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3497" y="5487084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3885" y="52090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0808" y="5519742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9597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How to combines the data </a:t>
            </a:r>
            <a:r>
              <a:rPr lang="fr-FR" sz="3000" b="1" dirty="0" err="1" smtClean="0"/>
              <a:t>from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two</a:t>
            </a:r>
            <a:r>
              <a:rPr lang="fr-FR" sz="3000" b="1" dirty="0" smtClean="0"/>
              <a:t> tables or more tables?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549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Categories c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4354968"/>
            <a:ext cx="499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Categories C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053764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3497" y="5487084"/>
            <a:ext cx="549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C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3885" y="53723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60808" y="5911626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A, B, C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49705" y="5243955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28" name="TextBox 27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4644" y="501603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JOIN OR INNER JOIN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81843" y="1703614"/>
            <a:ext cx="764319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 inner join or join is used to combines the data from two or more tables.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the values in the columns being joined are compared using a comparison operator.</a:t>
            </a:r>
          </a:p>
          <a:p>
            <a:pPr lvl="1" algn="l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584644" y="2677885"/>
            <a:ext cx="4498347" cy="1420585"/>
            <a:chOff x="1066800" y="3152775"/>
            <a:chExt cx="3076575" cy="914400"/>
          </a:xfrm>
        </p:grpSpPr>
        <p:sp>
          <p:nvSpPr>
            <p:cNvPr id="7" name="Rectangle 6"/>
            <p:cNvSpPr/>
            <p:nvPr/>
          </p:nvSpPr>
          <p:spPr>
            <a:xfrm>
              <a:off x="1066800" y="3152775"/>
              <a:ext cx="1524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Table A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9375" y="3152775"/>
              <a:ext cx="15240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Table B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0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What is the different between those 2 queries</a:t>
            </a:r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    1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Acer Core i7		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HP Desktop 		 Null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Desktop</a:t>
            </a:r>
          </a:p>
          <a:p>
            <a:pPr marL="342900" indent="-342900">
              <a:buAutoNum type="arabicPlain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the same 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p, Categories 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Categories 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4444723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Q1 is faster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739466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11034209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Q2 is faster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What is the different between those 2 queries</a:t>
            </a:r>
            <a:endParaRPr lang="en-US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    1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Acer Core i7		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HP Desktop 		 Null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en-US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Desktop</a:t>
            </a:r>
          </a:p>
          <a:p>
            <a:pPr marL="342900" indent="-342900">
              <a:buAutoNum type="arabicPlain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the same 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p, Categories 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 p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Categories c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4444723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Q1 is faster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0800000" flipV="1">
            <a:off x="7739466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0800000" flipV="1">
            <a:off x="11034209" y="5694212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Exactly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Same result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but Q2 is faster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842366" y="5534053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3730" y="603203"/>
            <a:ext cx="5437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INNER JOIN OR WHERE ?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5231" y="2090057"/>
            <a:ext cx="10325892" cy="1509486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436913" y="2496457"/>
            <a:ext cx="8589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An </a:t>
            </a:r>
            <a:r>
              <a:rPr lang="en-US" sz="4000" dirty="0">
                <a:solidFill>
                  <a:srgbClr val="FF0000"/>
                </a:solidFill>
              </a:rPr>
              <a:t>INNER JOIN </a:t>
            </a:r>
            <a:r>
              <a:rPr lang="en-US" sz="4000" dirty="0"/>
              <a:t>is </a:t>
            </a:r>
            <a:r>
              <a:rPr lang="en-US" sz="4000" b="1" dirty="0"/>
              <a:t>equivalent</a:t>
            </a:r>
            <a:r>
              <a:rPr lang="en-US" sz="4000" dirty="0"/>
              <a:t> to a </a:t>
            </a:r>
            <a:r>
              <a:rPr lang="en-US" sz="4000" dirty="0" smtClean="0">
                <a:solidFill>
                  <a:srgbClr val="FF0000"/>
                </a:solidFill>
              </a:rPr>
              <a:t>WHERE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87040" y="3889828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9933"/>
                </a:solidFill>
              </a:rPr>
              <a:t>BUT</a:t>
            </a:r>
          </a:p>
        </p:txBody>
      </p:sp>
    </p:spTree>
    <p:extLst>
      <p:ext uri="{BB962C8B-B14F-4D97-AF65-F5344CB8AC3E}">
        <p14:creationId xmlns:p14="http://schemas.microsoft.com/office/powerpoint/2010/main" val="2375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775463" y="184036"/>
            <a:ext cx="72587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b="1" dirty="0" smtClean="0"/>
              <a:t>What </a:t>
            </a:r>
            <a:r>
              <a:rPr lang="fr-FR" sz="3000" b="1" dirty="0" err="1" smtClean="0"/>
              <a:t>will</a:t>
            </a:r>
            <a:r>
              <a:rPr lang="fr-FR" sz="3000" b="1" dirty="0" smtClean="0"/>
              <a:t> </a:t>
            </a:r>
            <a:r>
              <a:rPr lang="fr-FR" sz="3000" b="1" dirty="0" err="1" smtClean="0"/>
              <a:t>be</a:t>
            </a:r>
            <a:r>
              <a:rPr lang="fr-FR" sz="3000" b="1" dirty="0" smtClean="0"/>
              <a:t> the result for the query </a:t>
            </a:r>
            <a:r>
              <a:rPr lang="fr-FR" sz="3000" b="1" dirty="0" err="1" smtClean="0"/>
              <a:t>below</a:t>
            </a:r>
            <a:r>
              <a:rPr lang="fr-FR" sz="3000" b="1" dirty="0" smtClean="0"/>
              <a:t>?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48259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481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Fujisu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LCD Monitor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Dell LCD Monitor      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Dell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Thinpad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Acer Core i7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HP Desktop 		 Null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99926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Categories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7194890" y="1343178"/>
            <a:ext cx="30123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Monitor</a:t>
            </a:r>
          </a:p>
          <a:p>
            <a:pPr marL="342900" indent="-342900">
              <a:buAutoNum type="arabicPlain"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Laptop</a:t>
            </a:r>
          </a:p>
          <a:p>
            <a:pPr marL="342900" indent="-342900">
              <a:buAutoNum type="arabicPlain"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Desktop</a:t>
            </a:r>
          </a:p>
          <a:p>
            <a:pPr marL="342900" indent="-342900">
              <a:buAutoNum type="arabicPlain"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5269373"/>
            <a:ext cx="66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4" y="5318361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149980" y="5853867"/>
            <a:ext cx="69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5142" y="6270858"/>
            <a:ext cx="54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3885" y="59601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3521" y="3781435"/>
            <a:ext cx="11836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Categories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c.catID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60808" y="6368832"/>
            <a:ext cx="499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660</Words>
  <Application>Microsoft Office PowerPoint</Application>
  <PresentationFormat>Widescreen</PresentationFormat>
  <Paragraphs>289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Database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Rith Nhel</cp:lastModifiedBy>
  <cp:revision>148</cp:revision>
  <dcterms:created xsi:type="dcterms:W3CDTF">2019-12-07T12:38:47Z</dcterms:created>
  <dcterms:modified xsi:type="dcterms:W3CDTF">2020-02-03T12:22:49Z</dcterms:modified>
</cp:coreProperties>
</file>