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5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97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6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1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2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5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3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BA09-C754-4D70-BE56-1386258BFDBE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D21E1-01AC-4623-B4EC-0C36629C1D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3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904145" y="3762822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540000" y="831542"/>
            <a:ext cx="743585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1425575" y="1181280"/>
            <a:ext cx="917892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UNION</a:t>
            </a:r>
          </a:p>
          <a:p>
            <a:pPr algn="ctr"/>
            <a:r>
              <a:rPr lang="en-US" sz="3600" dirty="0" smtClean="0"/>
              <a:t>combines two or more result sets </a:t>
            </a:r>
          </a:p>
          <a:p>
            <a:pPr algn="ctr"/>
            <a:r>
              <a:rPr lang="en-US" sz="3600" dirty="0" smtClean="0"/>
              <a:t>to a </a:t>
            </a:r>
            <a:r>
              <a:rPr lang="en-US" sz="3600" u="sng" dirty="0" smtClean="0"/>
              <a:t>single result set</a:t>
            </a:r>
            <a:r>
              <a:rPr lang="en-US" sz="3600" dirty="0" smtClean="0"/>
              <a:t>.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3638731"/>
            <a:ext cx="2952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9541" y="1198270"/>
            <a:ext cx="5724459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7448" y="1343178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6027" y="4354968"/>
            <a:ext cx="2392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     Name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	 Felipe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 Ronan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 Ronan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 Rith 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6605" y="3905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1770" y="4323486"/>
            <a:ext cx="32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 in execution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7605" y="39617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8627" y="4405214"/>
            <a:ext cx="2392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 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774581" y="3813068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463800" y="351015"/>
            <a:ext cx="743585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2508249" y="649953"/>
            <a:ext cx="739140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UNION</a:t>
            </a:r>
          </a:p>
          <a:p>
            <a:pPr algn="ctr"/>
            <a:r>
              <a:rPr lang="en-US" sz="3600" dirty="0" smtClean="0"/>
              <a:t>The select columns of each result shall be the same</a:t>
            </a:r>
            <a:endParaRPr lang="en-U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97235" y="3145442"/>
            <a:ext cx="37689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"Cambodia“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City= “Paris"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68645" y="3080128"/>
            <a:ext cx="419422" cy="4194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5268645" y="4423543"/>
            <a:ext cx="419422" cy="4194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5268645" y="5872499"/>
            <a:ext cx="419422" cy="4194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7325" y="3750581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540000" y="916314"/>
            <a:ext cx="743585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1668462" y="1374292"/>
            <a:ext cx="917892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UNION  VS UNION ALL</a:t>
            </a:r>
          </a:p>
          <a:p>
            <a:pPr algn="ctr"/>
            <a:r>
              <a:rPr lang="en-US" sz="3600" dirty="0" smtClean="0"/>
              <a:t>UNION ALL display duplicated rows.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972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283</Words>
  <Application>Microsoft Office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Rith Nhel</cp:lastModifiedBy>
  <cp:revision>5</cp:revision>
  <dcterms:created xsi:type="dcterms:W3CDTF">2020-01-13T08:14:19Z</dcterms:created>
  <dcterms:modified xsi:type="dcterms:W3CDTF">2020-01-20T01:02:51Z</dcterms:modified>
</cp:coreProperties>
</file>