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B79-2686-4B12-A1A0-C87FABB3AA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5611" y="545735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3008" y="573615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XXXX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56014" y="1212692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0756" y="1204103"/>
            <a:ext cx="108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Xxx : </a:t>
            </a:r>
            <a:r>
              <a:rPr lang="en-US" sz="1400" b="1" dirty="0" smtClean="0"/>
              <a:t>string</a:t>
            </a:r>
            <a:endParaRPr lang="en-US" sz="1400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10306" y="1853330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0756" y="1986882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 smtClean="0"/>
              <a:t>zzzzzzz</a:t>
            </a:r>
            <a:r>
              <a:rPr lang="en-US" sz="1400" dirty="0" smtClean="0"/>
              <a:t> </a:t>
            </a:r>
            <a:r>
              <a:rPr lang="en-US" sz="1400" dirty="0"/>
              <a:t>() </a:t>
            </a:r>
            <a:r>
              <a:rPr lang="en-US" sz="1400" dirty="0" smtClean="0"/>
              <a:t>: </a:t>
            </a:r>
            <a:r>
              <a:rPr lang="en-US" sz="1400" b="1" dirty="0" smtClean="0"/>
              <a:t>number</a:t>
            </a:r>
            <a:endParaRPr lang="en-US" sz="14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54200" y="1465785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8814" y="15501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89772" y="1158008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XXX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094819" y="573615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92216" y="601495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XXXX</a:t>
            </a:r>
            <a:endParaRPr lang="en-US" sz="3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145222" y="1240572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89964" y="1231983"/>
            <a:ext cx="108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Xxx : </a:t>
            </a:r>
            <a:r>
              <a:rPr lang="en-US" sz="1400" b="1" dirty="0" smtClean="0"/>
              <a:t>string</a:t>
            </a:r>
            <a:endParaRPr lang="en-US" sz="1400" b="1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099514" y="1881210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89964" y="2014762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 smtClean="0"/>
              <a:t>zzzzzzz</a:t>
            </a:r>
            <a:r>
              <a:rPr lang="en-US" sz="1400" dirty="0" smtClean="0"/>
              <a:t> </a:t>
            </a:r>
            <a:r>
              <a:rPr lang="en-US" sz="1400" dirty="0"/>
              <a:t>() </a:t>
            </a:r>
            <a:r>
              <a:rPr lang="en-US" sz="1400" dirty="0" smtClean="0"/>
              <a:t>: </a:t>
            </a:r>
            <a:r>
              <a:rPr lang="en-US" sz="1400" b="1" dirty="0" smtClean="0"/>
              <a:t>number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6114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1</cp:revision>
  <dcterms:created xsi:type="dcterms:W3CDTF">2021-09-22T19:24:23Z</dcterms:created>
  <dcterms:modified xsi:type="dcterms:W3CDTF">2021-09-22T19:24:33Z</dcterms:modified>
</cp:coreProperties>
</file>