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01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06990" y="3316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792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4652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020621" y="267167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98864" y="243707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956072" y="292774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658208" y="252904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42998" y="363037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203081" y="297667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2386" y="3069283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3303" y="3684690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92792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4652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703611" y="497663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2386" y="5374247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342615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454417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95870" y="2514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631878" y="282914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82183" y="2883457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64652" y="243295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158" y="1570902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>
                <a:solidFill>
                  <a:srgbClr val="FF0000"/>
                </a:solidFill>
              </a:rPr>
              <a:t> need to display class  methods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2463" y="1101271"/>
            <a:ext cx="3050555" cy="37825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7123" y="1149772"/>
            <a:ext cx="2032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/>
              <a:t>Restaurant</a:t>
            </a:r>
            <a:endParaRPr lang="en-US" dirty="0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95583" y="1854235"/>
            <a:ext cx="286432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046" y="2203217"/>
            <a:ext cx="1392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smtClean="0"/>
              <a:t> </a:t>
            </a:r>
            <a:r>
              <a:rPr lang="en-US" sz="1400" dirty="0"/>
              <a:t>address: </a:t>
            </a:r>
            <a:r>
              <a:rPr lang="en-US" sz="1400" b="1" dirty="0"/>
              <a:t>string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230972" y="2520276"/>
            <a:ext cx="297354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3253023" y="2139822"/>
            <a:ext cx="1718273" cy="2219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24025" y="2172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7294" y="1788849"/>
            <a:ext cx="1118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 smtClean="0"/>
              <a:t>MenuItems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999619" y="1101271"/>
            <a:ext cx="2545612" cy="3687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92540" y="1210391"/>
            <a:ext cx="197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 err="1" smtClean="0"/>
              <a:t>MenuItem</a:t>
            </a:r>
            <a:endParaRPr lang="en-US" sz="3200" dirty="0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5050433" y="1862824"/>
            <a:ext cx="24952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95175" y="1854235"/>
            <a:ext cx="1239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 name: </a:t>
            </a:r>
            <a:r>
              <a:rPr lang="en-US" sz="1400" b="1" dirty="0"/>
              <a:t>string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 flipV="1">
            <a:off x="5149298" y="2510993"/>
            <a:ext cx="2495209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7545642" y="2088037"/>
            <a:ext cx="173077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33837" y="20984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08835" y="1705195"/>
            <a:ext cx="9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- </a:t>
            </a:r>
            <a:r>
              <a:rPr lang="en-US" sz="1400" dirty="0"/>
              <a:t>Customer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9309842" y="112189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508395" y="1164858"/>
            <a:ext cx="1827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b="1" dirty="0"/>
              <a:t>Customer</a:t>
            </a:r>
            <a:endParaRPr lang="en-US" sz="32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9360245" y="178884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304987" y="1780260"/>
            <a:ext cx="1361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 smtClean="0"/>
              <a:t>ID:number</a:t>
            </a:r>
            <a:endParaRPr lang="en-US" sz="1400" dirty="0" smtClean="0"/>
          </a:p>
          <a:p>
            <a:r>
              <a:rPr lang="en-US" sz="1400" b="1" dirty="0"/>
              <a:t>-</a:t>
            </a:r>
            <a:r>
              <a:rPr lang="en-US" sz="1400" dirty="0" smtClean="0"/>
              <a:t>name</a:t>
            </a:r>
            <a:r>
              <a:rPr lang="en-US" sz="1400" b="1" dirty="0" smtClean="0"/>
              <a:t>: string</a:t>
            </a:r>
          </a:p>
          <a:p>
            <a:r>
              <a:rPr lang="en-US" sz="1400" b="1" dirty="0" smtClean="0"/>
              <a:t>+</a:t>
            </a:r>
            <a:r>
              <a:rPr lang="en-US" sz="1400" dirty="0" err="1" smtClean="0"/>
              <a:t>oders</a:t>
            </a:r>
            <a:r>
              <a:rPr lang="en-US" sz="1400" b="1" dirty="0" smtClean="0"/>
              <a:t>: number</a:t>
            </a:r>
            <a:endParaRPr lang="en-US" sz="1400" b="1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9333195" y="2440908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86386" y="2049996"/>
            <a:ext cx="1645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 description: </a:t>
            </a:r>
            <a:r>
              <a:rPr lang="en-US" sz="1400" b="1" dirty="0" smtClean="0"/>
              <a:t>string</a:t>
            </a:r>
          </a:p>
          <a:p>
            <a:r>
              <a:rPr lang="en-US" sz="1400" b="1" dirty="0" smtClean="0"/>
              <a:t>+ </a:t>
            </a:r>
            <a:r>
              <a:rPr lang="en-US" sz="1400" dirty="0" smtClean="0"/>
              <a:t>price</a:t>
            </a:r>
            <a:r>
              <a:rPr lang="en-US" sz="1400" b="1" dirty="0" smtClean="0"/>
              <a:t>: number</a:t>
            </a:r>
            <a:endParaRPr lang="en-US" sz="1400" b="1" dirty="0"/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6272425" y="5668412"/>
            <a:ext cx="3020651" cy="75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6315" y="5244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96520" y="4881871"/>
            <a:ext cx="71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smtClean="0"/>
              <a:t>Order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9309842" y="383247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906882" y="3901587"/>
            <a:ext cx="1933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/>
              <a:t>Order</a:t>
            </a:r>
            <a:endParaRPr lang="en-US" sz="3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9360245" y="449942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28902" y="4452358"/>
            <a:ext cx="156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order Item: </a:t>
            </a:r>
            <a:r>
              <a:rPr lang="en-US" sz="1400" b="1" dirty="0"/>
              <a:t>string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9314537" y="514006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28902" y="4660999"/>
            <a:ext cx="1707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Total Price: </a:t>
            </a:r>
            <a:r>
              <a:rPr lang="en-US" sz="1400" b="1" dirty="0" smtClean="0"/>
              <a:t>number</a:t>
            </a:r>
          </a:p>
          <a:p>
            <a:r>
              <a:rPr lang="en-US" sz="1400" dirty="0"/>
              <a:t>+</a:t>
            </a:r>
            <a:r>
              <a:rPr lang="en-US" sz="1400" dirty="0" smtClean="0"/>
              <a:t>Customer</a:t>
            </a:r>
            <a:r>
              <a:rPr lang="en-US" sz="1400" b="1" dirty="0" smtClean="0"/>
              <a:t>: sting</a:t>
            </a:r>
            <a:endParaRPr lang="en-US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4A95B2-37F8-4437-99B9-A541BC88D534}"/>
              </a:ext>
            </a:extLst>
          </p:cNvPr>
          <p:cNvSpPr txBox="1"/>
          <p:nvPr/>
        </p:nvSpPr>
        <p:spPr>
          <a:xfrm>
            <a:off x="391824" y="1887163"/>
            <a:ext cx="1239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smtClean="0"/>
              <a:t> </a:t>
            </a:r>
            <a:r>
              <a:rPr lang="en-US" sz="1400" dirty="0"/>
              <a:t>name: </a:t>
            </a:r>
            <a:r>
              <a:rPr lang="en-US" sz="1400" b="1" dirty="0"/>
              <a:t>string</a:t>
            </a:r>
          </a:p>
        </p:txBody>
      </p:sp>
      <p:cxnSp>
        <p:nvCxnSpPr>
          <p:cNvPr id="61" name="Straight Connector 60"/>
          <p:cNvCxnSpPr>
            <a:stCxn id="33" idx="2"/>
          </p:cNvCxnSpPr>
          <p:nvPr/>
        </p:nvCxnSpPr>
        <p:spPr>
          <a:xfrm>
            <a:off x="6272425" y="4789208"/>
            <a:ext cx="16863" cy="8867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07347" y="992995"/>
            <a:ext cx="151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abstact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09344" y="2702560"/>
            <a:ext cx="2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addMenu</a:t>
            </a:r>
            <a:r>
              <a:rPr lang="en-US" dirty="0" smtClean="0"/>
              <a:t> ():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960873" y="2629689"/>
            <a:ext cx="2791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+</a:t>
            </a:r>
            <a:r>
              <a:rPr lang="en-US" sz="1400" dirty="0" err="1" smtClean="0"/>
              <a:t>addCustomer</a:t>
            </a:r>
            <a:r>
              <a:rPr lang="en-US" sz="1400" dirty="0" smtClean="0"/>
              <a:t>(</a:t>
            </a:r>
            <a:r>
              <a:rPr lang="en-US" sz="1400" dirty="0" err="1" smtClean="0"/>
              <a:t>customer:</a:t>
            </a:r>
            <a:r>
              <a:rPr lang="en-US" sz="1400" dirty="0" err="1"/>
              <a:t>Customer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setOrder</a:t>
            </a:r>
            <a:r>
              <a:rPr lang="en-US" sz="1400" dirty="0" smtClean="0"/>
              <a:t>(order):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addItem</a:t>
            </a:r>
            <a:r>
              <a:rPr lang="en-US" sz="1400" dirty="0" smtClean="0"/>
              <a:t>():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9205711" y="5213587"/>
            <a:ext cx="17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r>
              <a:rPr lang="en-US" sz="1400" dirty="0" err="1" smtClean="0"/>
              <a:t>placeOrder</a:t>
            </a:r>
            <a:r>
              <a:rPr lang="en-US" sz="1400" dirty="0" smtClean="0"/>
              <a:t>():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233919" y="2478224"/>
            <a:ext cx="268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400" dirty="0" err="1"/>
              <a:t>getOrdersByCustomer</a:t>
            </a:r>
            <a:r>
              <a:rPr lang="en-US" sz="1400" dirty="0"/>
              <a:t>()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117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NY.MA</cp:lastModifiedBy>
  <cp:revision>23</cp:revision>
  <dcterms:created xsi:type="dcterms:W3CDTF">2021-11-12T16:13:28Z</dcterms:created>
  <dcterms:modified xsi:type="dcterms:W3CDTF">2024-04-10T08:52:08Z</dcterms:modified>
</cp:coreProperties>
</file>