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27889-0D3C-4D09-AD15-9BEACB89192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F413-BE6B-475E-A4AA-358CD595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6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27/12/2023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7484" y="581659"/>
            <a:ext cx="317703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254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71621" y="5399288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fr-FR" sz="2400"/>
              <a:t>Mengyi</a:t>
            </a:r>
            <a:r>
              <a:rPr lang="en-US" sz="2400">
                <a:cs typeface="Calibri"/>
                <a:sym typeface="Calibri"/>
              </a:rPr>
              <a:t>?</a:t>
            </a:r>
            <a:endParaRPr lang="en-US" sz="2400" dirty="0">
              <a:cs typeface="Calibri"/>
              <a:sym typeface="Calibri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5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What is the relation between Students and Parents?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	The table </a:t>
            </a:r>
            <a:r>
              <a:rPr lang="en-GB" sz="2000" dirty="0" err="1"/>
              <a:t>Student_Parents</a:t>
            </a:r>
            <a:r>
              <a:rPr lang="en-GB" sz="2000" dirty="0"/>
              <a:t> is called an Intersection table or an Associative table or is it just a normal 	table? Explain why.</a:t>
            </a:r>
            <a:br>
              <a:rPr lang="en-GB" sz="2000" dirty="0"/>
            </a:br>
            <a:r>
              <a:rPr lang="en-GB" sz="2000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9795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2822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276</Words>
  <Application>Microsoft Office PowerPoint</Application>
  <PresentationFormat>Widescreen</PresentationFormat>
  <Paragraphs>124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Mengheang Pho</cp:lastModifiedBy>
  <cp:revision>4</cp:revision>
  <dcterms:created xsi:type="dcterms:W3CDTF">2022-01-31T02:44:21Z</dcterms:created>
  <dcterms:modified xsi:type="dcterms:W3CDTF">2023-12-27T07:39:01Z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2022-01-31T00:00:00Z</vt:filetime>
  </property>
</Properties>
</file>