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248-AF0C-4560-8841-E22DBD78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BDB3-2558-471C-A9C6-3F1AE5119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F07D-543A-458A-B67D-7E8D425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6696-C500-429B-9D78-E86825C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44BC-0BC7-4DDA-98BB-91E107D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307-60B2-4EBB-95F0-DE3449C6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836AE-5BF8-4288-B5A7-392D274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01A2-AA39-4698-A1C6-33C64DF5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561C-C1A3-457B-B018-D5A191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89C7-AD73-4CC7-8C59-19FCCFA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A263A-9427-4A98-8397-F64752543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BD0C-A667-4871-B70C-E736B277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9AD6-BB5E-46BB-99CE-3C351D65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BF7D-EA48-4E79-9FCC-1A42FC6B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16FC-9701-42A5-9880-DE139AB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4B9-F148-4D31-9314-7DDBFDD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9AAF-B431-47DC-85F6-BBFBFF6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5068-0530-40A4-A54C-6FE9F0D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0346-1B6D-4D8C-A4C4-5A1F71B8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F052-4ADA-4FCC-BD70-D4CC79C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E465-8630-449A-BB31-55036661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D724-E6A8-4F54-97C6-C89B1D67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EA5F-2D54-454D-A28E-871FBAE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121B-363B-4571-B6FF-FC36B48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100F-9A88-4F8B-AE8B-115A1E0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2A8-3B0D-4969-833D-8CAAFE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BB1E-2A1E-48BA-A0E1-3C79D72E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CDFF-2F1B-4B9C-B79B-ACB57666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C710-9F43-429D-A63A-D380C9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EEBF-D2D8-4A52-A70D-3A913454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17C1-2A89-4B6D-A8C8-63335C0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3372-A885-49A6-9481-7CD3BE3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C815-BB6A-4C28-84AE-6C8AEB09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193C-A117-4958-AEAB-DACFB4E2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8302-CA5E-4005-ADD2-8F472DDB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F25F-7186-4CA5-B4FD-EF44ACA64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23AE-E16A-41F9-B53F-D7852BCA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9B759-6BE9-477B-A493-E4C1F9D0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AACCB-84F0-4FCF-A49E-48CA30A0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674-3635-400D-A567-CA3D92E5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0226-B2E7-4A91-B64B-CB11C8B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DD09-79B2-4E51-B473-BEF44D49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33C5-13A9-47CA-BCF8-A4123A3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2312D-5774-4C0B-AFFD-D54965A2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3A201-F2AA-406A-9843-364CBA43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42F-64DF-486C-B68E-5725C7C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E994-1EBF-4E95-B688-84FB1162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23E8-D87E-4D1C-B95C-47EF2F54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35730-5ECC-49E7-92A6-F6A3AB54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CB30-5C73-444A-95DE-048AABC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56F3-67F9-423B-A5FF-8760BF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A7F0-DD98-4D7D-AE32-7913BA7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0-B552-4CB7-B7E8-9A4C0713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018B1-8712-4B53-9834-5651DB49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1F64-862B-4CF9-9D58-039E4433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18B2-C4F3-43A2-9158-333F416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84A3-0F2B-4DB8-86B8-FA2AE811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D9D-EDE7-4D0A-B8A9-C34DC143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4784F-8634-4B13-889F-3C0DDC6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F68D-DD12-4BE3-943A-3BFD06BE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77F9-C575-4949-94A7-C5881FB77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5A23-AF14-40F0-A846-CEA15355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D558-6FA4-46C6-ABAE-D1160985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44" y="2520617"/>
            <a:ext cx="1414462" cy="19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Vector of the Day #823: Wooden Sign">
            <a:extLst>
              <a:ext uri="{FF2B5EF4-FFF2-40B4-BE49-F238E27FC236}">
                <a16:creationId xmlns:a16="http://schemas.microsoft.com/office/drawing/2014/main" id="{D6C4D3C2-88AC-4592-87C9-3764CAB0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69" y="2765461"/>
            <a:ext cx="1861497" cy="18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63" y="2477263"/>
            <a:ext cx="3123481" cy="20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3133743" y="1142999"/>
            <a:ext cx="4576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</a:t>
            </a:r>
            <a:r>
              <a:rPr lang="en-US" sz="3200" dirty="0">
                <a:solidFill>
                  <a:srgbClr val="00B050"/>
                </a:solidFill>
              </a:rPr>
              <a:t>JAVASCRIPT</a:t>
            </a:r>
            <a:r>
              <a:rPr lang="en-US" sz="3200" dirty="0"/>
              <a:t> TO PHP</a:t>
            </a:r>
          </a:p>
        </p:txBody>
      </p:sp>
    </p:spTree>
    <p:extLst>
      <p:ext uri="{BB962C8B-B14F-4D97-AF65-F5344CB8AC3E}">
        <p14:creationId xmlns:p14="http://schemas.microsoft.com/office/powerpoint/2010/main" val="4354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064741" y="397929"/>
            <a:ext cx="3252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Constants</a:t>
            </a:r>
            <a:r>
              <a:rPr lang="en-US" sz="3200" dirty="0"/>
              <a:t> variable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211507-A25B-4B8B-B178-B3D40ECE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60" y="3572933"/>
            <a:ext cx="5514059" cy="31539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021" y="3906054"/>
            <a:ext cx="402963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0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894474" y="447645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7E1365-7C71-4BAC-A637-26C38C1C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9" y="2243161"/>
            <a:ext cx="3763010" cy="45942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537" y="2792398"/>
            <a:ext cx="376290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638520" y="364062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529BD1-4221-4166-B59E-2D678F6F8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72" y="2349149"/>
            <a:ext cx="3272789" cy="46233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330" y="2931786"/>
            <a:ext cx="394390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A33945-8D78-4F3A-B7F3-2897928CB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1" y="2768601"/>
            <a:ext cx="4258382" cy="4089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018" y="2391897"/>
            <a:ext cx="3827478" cy="41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402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88B0ED-5EBA-4DEC-875D-0CDEF8A75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" y="2886696"/>
            <a:ext cx="5373601" cy="39713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155" y="3401205"/>
            <a:ext cx="356284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CF8932-FD87-4A52-B5D0-23449603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3183466"/>
            <a:ext cx="4453666" cy="31009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913" y="3456217"/>
            <a:ext cx="419158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FCC6E35-6F5C-40A3-903D-68BE29CDE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9" y="2778125"/>
            <a:ext cx="4209877" cy="39952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681" y="3461028"/>
            <a:ext cx="390579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F69E91E-EE23-4DD5-8A18-184D466C4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593039"/>
            <a:ext cx="4829173" cy="4095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663" y="3388140"/>
            <a:ext cx="384863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949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Script Tags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B328C3-DE89-425F-AF1A-3F80ABE3A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5" y="2947188"/>
            <a:ext cx="4469066" cy="39754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60" y="3801227"/>
            <a:ext cx="378195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E1C01F-2470-40AB-888E-4A4C7C4BB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5" y="2258673"/>
            <a:ext cx="4152334" cy="45993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839" y="2996018"/>
            <a:ext cx="415348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77A764C-1F16-4BC3-8A46-4E1EA293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1" y="2507196"/>
            <a:ext cx="4759682" cy="43935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656" y="3654451"/>
            <a:ext cx="4974767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83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DFF00C-78DF-4D6F-AEF0-976381C6D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" y="2772219"/>
            <a:ext cx="5037666" cy="40857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914" y="3883774"/>
            <a:ext cx="304842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EB6DAF-B033-4523-B0FB-FA2EF75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5" y="2349149"/>
            <a:ext cx="4974282" cy="450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234C0-67BC-4784-B902-AA5E9491B5DE}"/>
              </a:ext>
            </a:extLst>
          </p:cNvPr>
          <p:cNvSpPr txBox="1"/>
          <p:nvPr/>
        </p:nvSpPr>
        <p:spPr>
          <a:xfrm>
            <a:off x="5093130" y="36406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183" y="2349149"/>
            <a:ext cx="4812477" cy="42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483530" y="406399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</a:t>
            </a:r>
            <a:r>
              <a:rPr lang="en-US" sz="3200" dirty="0"/>
              <a:t>Access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88E63C-4BA8-4FDF-90FA-2715665F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8" y="2334675"/>
            <a:ext cx="4739093" cy="45510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512" y="2736291"/>
            <a:ext cx="389626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589628" y="448732"/>
            <a:ext cx="2644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8F140D-0E7A-44D4-99ED-01E2FA2B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7" y="2463371"/>
            <a:ext cx="4861563" cy="45577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214" y="2431445"/>
            <a:ext cx="438211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1981895" y="406398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2D732-534F-4C03-979A-A515DED09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" y="2712834"/>
            <a:ext cx="4165435" cy="4145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0E102-868F-4506-9666-6679576FBC1D}"/>
              </a:ext>
            </a:extLst>
          </p:cNvPr>
          <p:cNvSpPr txBox="1"/>
          <p:nvPr/>
        </p:nvSpPr>
        <p:spPr>
          <a:xfrm>
            <a:off x="7413893" y="406396"/>
            <a:ext cx="3020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Associative</a:t>
            </a:r>
            <a:r>
              <a:rPr lang="en-US" sz="3200" dirty="0"/>
              <a:t> Array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122" y="2756309"/>
            <a:ext cx="438211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26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NY.MA</cp:lastModifiedBy>
  <cp:revision>40</cp:revision>
  <dcterms:created xsi:type="dcterms:W3CDTF">2021-12-22T13:20:19Z</dcterms:created>
  <dcterms:modified xsi:type="dcterms:W3CDTF">2023-12-22T11:31:53Z</dcterms:modified>
</cp:coreProperties>
</file>