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3" r:id="rId4"/>
    <p:sldId id="264" r:id="rId5"/>
    <p:sldId id="259" r:id="rId6"/>
    <p:sldId id="265" r:id="rId7"/>
    <p:sldId id="261" r:id="rId8"/>
    <p:sldId id="258" r:id="rId9"/>
    <p:sldId id="262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2C18"/>
    <a:srgbClr val="333F50"/>
    <a:srgbClr val="6A6A6A"/>
    <a:srgbClr val="B596D9"/>
    <a:srgbClr val="C1C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15" autoAdjust="0"/>
    <p:restoredTop sz="70985" autoAdjust="0"/>
  </p:normalViewPr>
  <p:slideViewPr>
    <p:cSldViewPr snapToGrid="0">
      <p:cViewPr varScale="1">
        <p:scale>
          <a:sx n="62" d="100"/>
          <a:sy n="62" d="100"/>
        </p:scale>
        <p:origin x="1118" y="58"/>
      </p:cViewPr>
      <p:guideLst/>
    </p:cSldViewPr>
  </p:slideViewPr>
  <p:notesTextViewPr>
    <p:cViewPr>
      <p:scale>
        <a:sx n="33" d="100"/>
        <a:sy n="33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328F2-BED0-4709-8647-08662BE462DA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FB0ED-8A5E-47D1-97AF-1F7C1309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8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FB0ED-8A5E-47D1-97AF-1F7C130939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10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FB0ED-8A5E-47D1-97AF-1F7C130939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37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FB0ED-8A5E-47D1-97AF-1F7C130939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95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FB0ED-8A5E-47D1-97AF-1F7C130939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94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FB0ED-8A5E-47D1-97AF-1F7C130939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56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FB0ED-8A5E-47D1-97AF-1F7C130939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05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FB0ED-8A5E-47D1-97AF-1F7C130939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49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FB0ED-8A5E-47D1-97AF-1F7C130939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92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FB0ED-8A5E-47D1-97AF-1F7C130939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24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FB0ED-8A5E-47D1-97AF-1F7C130939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20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FB0ED-8A5E-47D1-97AF-1F7C130939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9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FB0ED-8A5E-47D1-97AF-1F7C130939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74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FB0ED-8A5E-47D1-97AF-1F7C130939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44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FB0ED-8A5E-47D1-97AF-1F7C130939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33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C21B-F0F6-4288-B5F3-0712195A2E4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E5BD-3334-4413-AE85-6BC14C78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8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C21B-F0F6-4288-B5F3-0712195A2E4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E5BD-3334-4413-AE85-6BC14C78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1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C21B-F0F6-4288-B5F3-0712195A2E4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E5BD-3334-4413-AE85-6BC14C78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3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C21B-F0F6-4288-B5F3-0712195A2E4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E5BD-3334-4413-AE85-6BC14C78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5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C21B-F0F6-4288-B5F3-0712195A2E4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E5BD-3334-4413-AE85-6BC14C78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4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C21B-F0F6-4288-B5F3-0712195A2E4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E5BD-3334-4413-AE85-6BC14C78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5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C21B-F0F6-4288-B5F3-0712195A2E4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E5BD-3334-4413-AE85-6BC14C78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27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C21B-F0F6-4288-B5F3-0712195A2E4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E5BD-3334-4413-AE85-6BC14C78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7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C21B-F0F6-4288-B5F3-0712195A2E4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E5BD-3334-4413-AE85-6BC14C78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9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C21B-F0F6-4288-B5F3-0712195A2E4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E5BD-3334-4413-AE85-6BC14C78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48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C21B-F0F6-4288-B5F3-0712195A2E4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E5BD-3334-4413-AE85-6BC14C78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1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AC21B-F0F6-4288-B5F3-0712195A2E4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4E5BD-3334-4413-AE85-6BC14C78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1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/>
          <p:cNvSpPr/>
          <p:nvPr/>
        </p:nvSpPr>
        <p:spPr>
          <a:xfrm>
            <a:off x="0" y="0"/>
            <a:ext cx="1790700" cy="1885950"/>
          </a:xfrm>
          <a:custGeom>
            <a:avLst/>
            <a:gdLst>
              <a:gd name="connsiteX0" fmla="*/ 0 w 1790700"/>
              <a:gd name="connsiteY0" fmla="*/ 0 h 1885950"/>
              <a:gd name="connsiteX1" fmla="*/ 1515247 w 1790700"/>
              <a:gd name="connsiteY1" fmla="*/ 0 h 1885950"/>
              <a:gd name="connsiteX2" fmla="*/ 1529694 w 1790700"/>
              <a:gd name="connsiteY2" fmla="*/ 15896 h 1885950"/>
              <a:gd name="connsiteX3" fmla="*/ 1790700 w 1790700"/>
              <a:gd name="connsiteY3" fmla="*/ 742950 h 1885950"/>
              <a:gd name="connsiteX4" fmla="*/ 647700 w 1790700"/>
              <a:gd name="connsiteY4" fmla="*/ 1885950 h 1885950"/>
              <a:gd name="connsiteX5" fmla="*/ 8638 w 1790700"/>
              <a:gd name="connsiteY5" fmla="*/ 1690743 h 1885950"/>
              <a:gd name="connsiteX6" fmla="*/ 0 w 1790700"/>
              <a:gd name="connsiteY6" fmla="*/ 1684284 h 1885950"/>
              <a:gd name="connsiteX7" fmla="*/ 0 w 1790700"/>
              <a:gd name="connsiteY7" fmla="*/ 0 h 18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0700" h="1885950">
                <a:moveTo>
                  <a:pt x="0" y="0"/>
                </a:moveTo>
                <a:lnTo>
                  <a:pt x="1515247" y="0"/>
                </a:lnTo>
                <a:lnTo>
                  <a:pt x="1529694" y="15896"/>
                </a:lnTo>
                <a:cubicBezTo>
                  <a:pt x="1692750" y="213474"/>
                  <a:pt x="1790700" y="466773"/>
                  <a:pt x="1790700" y="742950"/>
                </a:cubicBezTo>
                <a:cubicBezTo>
                  <a:pt x="1790700" y="1374211"/>
                  <a:pt x="1278961" y="1885950"/>
                  <a:pt x="647700" y="1885950"/>
                </a:cubicBezTo>
                <a:cubicBezTo>
                  <a:pt x="410977" y="1885950"/>
                  <a:pt x="191062" y="1813987"/>
                  <a:pt x="8638" y="1690743"/>
                </a:cubicBezTo>
                <a:lnTo>
                  <a:pt x="0" y="1684284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10210800" y="5162550"/>
            <a:ext cx="1981200" cy="1695450"/>
          </a:xfrm>
          <a:custGeom>
            <a:avLst/>
            <a:gdLst>
              <a:gd name="connsiteX0" fmla="*/ 1143000 w 1981200"/>
              <a:gd name="connsiteY0" fmla="*/ 0 h 1695450"/>
              <a:gd name="connsiteX1" fmla="*/ 1951223 w 1981200"/>
              <a:gd name="connsiteY1" fmla="*/ 334777 h 1695450"/>
              <a:gd name="connsiteX2" fmla="*/ 1981200 w 1981200"/>
              <a:gd name="connsiteY2" fmla="*/ 367760 h 1695450"/>
              <a:gd name="connsiteX3" fmla="*/ 1981200 w 1981200"/>
              <a:gd name="connsiteY3" fmla="*/ 1695450 h 1695450"/>
              <a:gd name="connsiteX4" fmla="*/ 142589 w 1981200"/>
              <a:gd name="connsiteY4" fmla="*/ 1695450 h 1695450"/>
              <a:gd name="connsiteX5" fmla="*/ 137954 w 1981200"/>
              <a:gd name="connsiteY5" fmla="*/ 1687821 h 1695450"/>
              <a:gd name="connsiteX6" fmla="*/ 0 w 1981200"/>
              <a:gd name="connsiteY6" fmla="*/ 1143000 h 1695450"/>
              <a:gd name="connsiteX7" fmla="*/ 1143000 w 1981200"/>
              <a:gd name="connsiteY7" fmla="*/ 0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81200" h="1695450">
                <a:moveTo>
                  <a:pt x="1143000" y="0"/>
                </a:moveTo>
                <a:cubicBezTo>
                  <a:pt x="1458630" y="0"/>
                  <a:pt x="1744380" y="127935"/>
                  <a:pt x="1951223" y="334777"/>
                </a:cubicBezTo>
                <a:lnTo>
                  <a:pt x="1981200" y="367760"/>
                </a:lnTo>
                <a:lnTo>
                  <a:pt x="1981200" y="1695450"/>
                </a:lnTo>
                <a:lnTo>
                  <a:pt x="142589" y="1695450"/>
                </a:lnTo>
                <a:lnTo>
                  <a:pt x="137954" y="1687821"/>
                </a:lnTo>
                <a:cubicBezTo>
                  <a:pt x="49975" y="1525866"/>
                  <a:pt x="0" y="1340269"/>
                  <a:pt x="0" y="1143000"/>
                </a:cubicBezTo>
                <a:cubicBezTo>
                  <a:pt x="0" y="511739"/>
                  <a:pt x="511739" y="0"/>
                  <a:pt x="1143000" y="0"/>
                </a:cubicBez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515247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530310 h 6858000"/>
              <a:gd name="connsiteX3" fmla="*/ 12162023 w 12192000"/>
              <a:gd name="connsiteY3" fmla="*/ 5497327 h 6858000"/>
              <a:gd name="connsiteX4" fmla="*/ 11353800 w 12192000"/>
              <a:gd name="connsiteY4" fmla="*/ 5162550 h 6858000"/>
              <a:gd name="connsiteX5" fmla="*/ 10210800 w 12192000"/>
              <a:gd name="connsiteY5" fmla="*/ 6305550 h 6858000"/>
              <a:gd name="connsiteX6" fmla="*/ 10348754 w 12192000"/>
              <a:gd name="connsiteY6" fmla="*/ 6850371 h 6858000"/>
              <a:gd name="connsiteX7" fmla="*/ 10353389 w 12192000"/>
              <a:gd name="connsiteY7" fmla="*/ 6858000 h 6858000"/>
              <a:gd name="connsiteX8" fmla="*/ 0 w 12192000"/>
              <a:gd name="connsiteY8" fmla="*/ 6858000 h 6858000"/>
              <a:gd name="connsiteX9" fmla="*/ 0 w 12192000"/>
              <a:gd name="connsiteY9" fmla="*/ 1684284 h 6858000"/>
              <a:gd name="connsiteX10" fmla="*/ 8638 w 12192000"/>
              <a:gd name="connsiteY10" fmla="*/ 1690743 h 6858000"/>
              <a:gd name="connsiteX11" fmla="*/ 647700 w 12192000"/>
              <a:gd name="connsiteY11" fmla="*/ 1885950 h 6858000"/>
              <a:gd name="connsiteX12" fmla="*/ 1790700 w 12192000"/>
              <a:gd name="connsiteY12" fmla="*/ 742950 h 6858000"/>
              <a:gd name="connsiteX13" fmla="*/ 1529694 w 12192000"/>
              <a:gd name="connsiteY13" fmla="*/ 15896 h 6858000"/>
              <a:gd name="connsiteX14" fmla="*/ 1515247 w 12192000"/>
              <a:gd name="connsiteY1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6858000">
                <a:moveTo>
                  <a:pt x="1515247" y="0"/>
                </a:moveTo>
                <a:lnTo>
                  <a:pt x="12192000" y="0"/>
                </a:lnTo>
                <a:lnTo>
                  <a:pt x="12192000" y="5530310"/>
                </a:lnTo>
                <a:lnTo>
                  <a:pt x="12162023" y="5497327"/>
                </a:lnTo>
                <a:cubicBezTo>
                  <a:pt x="11955180" y="5290485"/>
                  <a:pt x="11669430" y="5162550"/>
                  <a:pt x="11353800" y="5162550"/>
                </a:cubicBezTo>
                <a:cubicBezTo>
                  <a:pt x="10722539" y="5162550"/>
                  <a:pt x="10210800" y="5674289"/>
                  <a:pt x="10210800" y="6305550"/>
                </a:cubicBezTo>
                <a:cubicBezTo>
                  <a:pt x="10210800" y="6502819"/>
                  <a:pt x="10260775" y="6688416"/>
                  <a:pt x="10348754" y="6850371"/>
                </a:cubicBezTo>
                <a:lnTo>
                  <a:pt x="10353389" y="6858000"/>
                </a:lnTo>
                <a:lnTo>
                  <a:pt x="0" y="6858000"/>
                </a:lnTo>
                <a:lnTo>
                  <a:pt x="0" y="1684284"/>
                </a:lnTo>
                <a:lnTo>
                  <a:pt x="8638" y="1690743"/>
                </a:lnTo>
                <a:cubicBezTo>
                  <a:pt x="191062" y="1813987"/>
                  <a:pt x="410977" y="1885950"/>
                  <a:pt x="647700" y="1885950"/>
                </a:cubicBezTo>
                <a:cubicBezTo>
                  <a:pt x="1278961" y="1885950"/>
                  <a:pt x="1790700" y="1374211"/>
                  <a:pt x="1790700" y="742950"/>
                </a:cubicBezTo>
                <a:cubicBezTo>
                  <a:pt x="1790700" y="466773"/>
                  <a:pt x="1692750" y="213474"/>
                  <a:pt x="1529694" y="15896"/>
                </a:cubicBezTo>
                <a:lnTo>
                  <a:pt x="1515247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590800" y="285750"/>
            <a:ext cx="1238250" cy="123825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819275" y="1809750"/>
            <a:ext cx="771525" cy="7715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582275" y="847725"/>
            <a:ext cx="771525" cy="7715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205037" y="2748974"/>
            <a:ext cx="7529923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0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 System</a:t>
            </a:r>
            <a:endParaRPr lang="en-US" sz="7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504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5EC04C-1D07-4DC1-8D7B-A7118F5EDD48}"/>
              </a:ext>
            </a:extLst>
          </p:cNvPr>
          <p:cNvSpPr/>
          <p:nvPr/>
        </p:nvSpPr>
        <p:spPr>
          <a:xfrm>
            <a:off x="595744" y="356074"/>
            <a:ext cx="11000510" cy="586047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18660" y="940906"/>
            <a:ext cx="266007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u="sng" dirty="0" smtClean="0">
                <a:solidFill>
                  <a:schemeClr val="bg1"/>
                </a:solidFill>
              </a:rPr>
              <a:t>Challenge</a:t>
            </a:r>
            <a:endParaRPr lang="en-US" sz="4500" u="sng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A25D8-90E2-442A-92DB-B32283C166E7}"/>
              </a:ext>
            </a:extLst>
          </p:cNvPr>
          <p:cNvSpPr/>
          <p:nvPr/>
        </p:nvSpPr>
        <p:spPr>
          <a:xfrm>
            <a:off x="2497930" y="2161609"/>
            <a:ext cx="30955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en-US" sz="2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Misunderstanding 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7A25D8-90E2-442A-92DB-B32283C166E7}"/>
              </a:ext>
            </a:extLst>
          </p:cNvPr>
          <p:cNvSpPr/>
          <p:nvPr/>
        </p:nvSpPr>
        <p:spPr>
          <a:xfrm>
            <a:off x="2517851" y="2891600"/>
            <a:ext cx="362612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en-US" sz="2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Difficult to divide task 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7A25D8-90E2-442A-92DB-B32283C166E7}"/>
              </a:ext>
            </a:extLst>
          </p:cNvPr>
          <p:cNvSpPr/>
          <p:nvPr/>
        </p:nvSpPr>
        <p:spPr>
          <a:xfrm>
            <a:off x="2517851" y="3644913"/>
            <a:ext cx="209948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en-US" sz="2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Poor UI/UX 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7A25D8-90E2-442A-92DB-B32283C166E7}"/>
              </a:ext>
            </a:extLst>
          </p:cNvPr>
          <p:cNvSpPr/>
          <p:nvPr/>
        </p:nvSpPr>
        <p:spPr>
          <a:xfrm>
            <a:off x="2517851" y="4580352"/>
            <a:ext cx="73575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en-US" sz="2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Find information about </a:t>
            </a:r>
            <a:r>
              <a:rPr lang="en-US" sz="28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</a:t>
            </a:r>
            <a:r>
              <a:rPr lang="en-US" sz="2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stystem</a:t>
            </a:r>
            <a:r>
              <a:rPr lang="en-US" sz="2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on internet 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7A25D8-90E2-442A-92DB-B32283C166E7}"/>
              </a:ext>
            </a:extLst>
          </p:cNvPr>
          <p:cNvSpPr/>
          <p:nvPr/>
        </p:nvSpPr>
        <p:spPr>
          <a:xfrm>
            <a:off x="7124326" y="3671737"/>
            <a:ext cx="197932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en-US" sz="2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Error code 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A25D8-90E2-442A-92DB-B32283C166E7}"/>
              </a:ext>
            </a:extLst>
          </p:cNvPr>
          <p:cNvSpPr/>
          <p:nvPr/>
        </p:nvSpPr>
        <p:spPr>
          <a:xfrm>
            <a:off x="7124326" y="2161609"/>
            <a:ext cx="20281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en-US" sz="2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 github 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7A25D8-90E2-442A-92DB-B32283C166E7}"/>
              </a:ext>
            </a:extLst>
          </p:cNvPr>
          <p:cNvSpPr/>
          <p:nvPr/>
        </p:nvSpPr>
        <p:spPr>
          <a:xfrm>
            <a:off x="7124326" y="2923666"/>
            <a:ext cx="30202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en-US" sz="2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Time managment 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189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479883-3580-4357-A07A-4FA888984312}"/>
              </a:ext>
            </a:extLst>
          </p:cNvPr>
          <p:cNvSpPr/>
          <p:nvPr/>
        </p:nvSpPr>
        <p:spPr>
          <a:xfrm>
            <a:off x="0" y="0"/>
            <a:ext cx="12192000" cy="18769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3F632-48CF-4669-BEFD-F935094E06CC}"/>
              </a:ext>
            </a:extLst>
          </p:cNvPr>
          <p:cNvSpPr/>
          <p:nvPr/>
        </p:nvSpPr>
        <p:spPr>
          <a:xfrm>
            <a:off x="2437923" y="548516"/>
            <a:ext cx="73161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have we leant form our project?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3076AD0-13A5-4D7D-B169-EFF1A8FBF778}"/>
              </a:ext>
            </a:extLst>
          </p:cNvPr>
          <p:cNvSpPr/>
          <p:nvPr/>
        </p:nvSpPr>
        <p:spPr>
          <a:xfrm>
            <a:off x="762000" y="2927221"/>
            <a:ext cx="5715000" cy="1003558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Hard skill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7250C1-4BB5-47D0-AEA5-82218E6BFE37}"/>
              </a:ext>
            </a:extLst>
          </p:cNvPr>
          <p:cNvSpPr/>
          <p:nvPr/>
        </p:nvSpPr>
        <p:spPr>
          <a:xfrm>
            <a:off x="762000" y="4612645"/>
            <a:ext cx="5834743" cy="1003558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soft skill</a:t>
            </a:r>
          </a:p>
        </p:txBody>
      </p:sp>
      <p:pic>
        <p:nvPicPr>
          <p:cNvPr id="1026" name="Picture 2" descr="New employee concept illustr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42" y="2577842"/>
            <a:ext cx="4764408" cy="317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62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7688E6-F5FE-466A-B6A2-FEA2EC7E6062}"/>
              </a:ext>
            </a:extLst>
          </p:cNvPr>
          <p:cNvSpPr/>
          <p:nvPr/>
        </p:nvSpPr>
        <p:spPr>
          <a:xfrm>
            <a:off x="3417683" y="915584"/>
            <a:ext cx="5715000" cy="100355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Hard skill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7A25D8-90E2-442A-92DB-B32283C166E7}"/>
              </a:ext>
            </a:extLst>
          </p:cNvPr>
          <p:cNvSpPr/>
          <p:nvPr/>
        </p:nvSpPr>
        <p:spPr>
          <a:xfrm>
            <a:off x="2726237" y="2601734"/>
            <a:ext cx="26856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D</a:t>
            </a:r>
            <a:r>
              <a:rPr lang="en-US" sz="28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esign mockup </a:t>
            </a:r>
            <a:endParaRPr lang="en-US" sz="28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7A25D8-90E2-442A-92DB-B32283C166E7}"/>
              </a:ext>
            </a:extLst>
          </p:cNvPr>
          <p:cNvSpPr/>
          <p:nvPr/>
        </p:nvSpPr>
        <p:spPr>
          <a:xfrm>
            <a:off x="2721429" y="3486580"/>
            <a:ext cx="202811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en-US" sz="28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 github </a:t>
            </a:r>
            <a:endParaRPr lang="en-US" sz="28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A25D8-90E2-442A-92DB-B32283C166E7}"/>
              </a:ext>
            </a:extLst>
          </p:cNvPr>
          <p:cNvSpPr/>
          <p:nvPr/>
        </p:nvSpPr>
        <p:spPr>
          <a:xfrm>
            <a:off x="5606070" y="3486580"/>
            <a:ext cx="45803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en-US" sz="28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Hosting web site on firebase </a:t>
            </a:r>
            <a:endParaRPr lang="en-US" sz="28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7A25D8-90E2-442A-92DB-B32283C166E7}"/>
              </a:ext>
            </a:extLst>
          </p:cNvPr>
          <p:cNvSpPr/>
          <p:nvPr/>
        </p:nvSpPr>
        <p:spPr>
          <a:xfrm>
            <a:off x="6085054" y="2601734"/>
            <a:ext cx="30476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en-US" sz="28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 </a:t>
            </a:r>
            <a:r>
              <a:rPr lang="en-US" sz="28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scritp</a:t>
            </a:r>
            <a:r>
              <a:rPr lang="en-US" sz="28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Coding </a:t>
            </a:r>
            <a:endParaRPr lang="en-US" sz="28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141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1287D8-FA1B-47D1-A4DE-7E70AE240150}"/>
              </a:ext>
            </a:extLst>
          </p:cNvPr>
          <p:cNvSpPr/>
          <p:nvPr/>
        </p:nvSpPr>
        <p:spPr>
          <a:xfrm>
            <a:off x="3238500" y="679321"/>
            <a:ext cx="5715000" cy="100355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soft skill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7A25D8-90E2-442A-92DB-B32283C166E7}"/>
              </a:ext>
            </a:extLst>
          </p:cNvPr>
          <p:cNvSpPr/>
          <p:nvPr/>
        </p:nvSpPr>
        <p:spPr>
          <a:xfrm>
            <a:off x="3238500" y="2516608"/>
            <a:ext cx="248446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en-US" sz="28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Communicate </a:t>
            </a:r>
            <a:endParaRPr lang="en-US" sz="28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7A25D8-90E2-442A-92DB-B32283C166E7}"/>
              </a:ext>
            </a:extLst>
          </p:cNvPr>
          <p:cNvSpPr/>
          <p:nvPr/>
        </p:nvSpPr>
        <p:spPr>
          <a:xfrm>
            <a:off x="3238500" y="3530486"/>
            <a:ext cx="211628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en-US" sz="28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English skill </a:t>
            </a:r>
            <a:endParaRPr lang="en-US" sz="28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25D8-90E2-442A-92DB-B32283C166E7}"/>
              </a:ext>
            </a:extLst>
          </p:cNvPr>
          <p:cNvSpPr/>
          <p:nvPr/>
        </p:nvSpPr>
        <p:spPr>
          <a:xfrm>
            <a:off x="3238500" y="4544364"/>
            <a:ext cx="30202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en-US" sz="28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Time managment </a:t>
            </a:r>
            <a:endParaRPr lang="en-US" sz="28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7A25D8-90E2-442A-92DB-B32283C166E7}"/>
              </a:ext>
            </a:extLst>
          </p:cNvPr>
          <p:cNvSpPr/>
          <p:nvPr/>
        </p:nvSpPr>
        <p:spPr>
          <a:xfrm>
            <a:off x="7085488" y="2516608"/>
            <a:ext cx="18261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en-US" sz="28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Solidarity </a:t>
            </a:r>
            <a:endParaRPr lang="en-US" sz="28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7A25D8-90E2-442A-92DB-B32283C166E7}"/>
              </a:ext>
            </a:extLst>
          </p:cNvPr>
          <p:cNvSpPr/>
          <p:nvPr/>
        </p:nvSpPr>
        <p:spPr>
          <a:xfrm>
            <a:off x="7079717" y="3530486"/>
            <a:ext cx="18319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en-US" sz="28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Flexibility </a:t>
            </a:r>
            <a:endParaRPr lang="en-US" sz="28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A25D8-90E2-442A-92DB-B32283C166E7}"/>
              </a:ext>
            </a:extLst>
          </p:cNvPr>
          <p:cNvSpPr/>
          <p:nvPr/>
        </p:nvSpPr>
        <p:spPr>
          <a:xfrm>
            <a:off x="7079717" y="4544364"/>
            <a:ext cx="18737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en-US" sz="28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Searching </a:t>
            </a:r>
            <a:endParaRPr lang="en-US" sz="28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721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4">
            <a:extLst>
              <a:ext uri="{FF2B5EF4-FFF2-40B4-BE49-F238E27FC236}">
                <a16:creationId xmlns:a16="http://schemas.microsoft.com/office/drawing/2014/main" id="{4442E4C4-C846-4B65-AE9A-FE0FB5DB9A19}"/>
              </a:ext>
            </a:extLst>
          </p:cNvPr>
          <p:cNvSpPr/>
          <p:nvPr/>
        </p:nvSpPr>
        <p:spPr>
          <a:xfrm>
            <a:off x="0" y="0"/>
            <a:ext cx="1790700" cy="1885950"/>
          </a:xfrm>
          <a:custGeom>
            <a:avLst/>
            <a:gdLst>
              <a:gd name="connsiteX0" fmla="*/ 0 w 1790700"/>
              <a:gd name="connsiteY0" fmla="*/ 0 h 1885950"/>
              <a:gd name="connsiteX1" fmla="*/ 1515247 w 1790700"/>
              <a:gd name="connsiteY1" fmla="*/ 0 h 1885950"/>
              <a:gd name="connsiteX2" fmla="*/ 1529694 w 1790700"/>
              <a:gd name="connsiteY2" fmla="*/ 15896 h 1885950"/>
              <a:gd name="connsiteX3" fmla="*/ 1790700 w 1790700"/>
              <a:gd name="connsiteY3" fmla="*/ 742950 h 1885950"/>
              <a:gd name="connsiteX4" fmla="*/ 647700 w 1790700"/>
              <a:gd name="connsiteY4" fmla="*/ 1885950 h 1885950"/>
              <a:gd name="connsiteX5" fmla="*/ 8638 w 1790700"/>
              <a:gd name="connsiteY5" fmla="*/ 1690743 h 1885950"/>
              <a:gd name="connsiteX6" fmla="*/ 0 w 1790700"/>
              <a:gd name="connsiteY6" fmla="*/ 1684284 h 1885950"/>
              <a:gd name="connsiteX7" fmla="*/ 0 w 1790700"/>
              <a:gd name="connsiteY7" fmla="*/ 0 h 18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0700" h="1885950">
                <a:moveTo>
                  <a:pt x="0" y="0"/>
                </a:moveTo>
                <a:lnTo>
                  <a:pt x="1515247" y="0"/>
                </a:lnTo>
                <a:lnTo>
                  <a:pt x="1529694" y="15896"/>
                </a:lnTo>
                <a:cubicBezTo>
                  <a:pt x="1692750" y="213474"/>
                  <a:pt x="1790700" y="466773"/>
                  <a:pt x="1790700" y="742950"/>
                </a:cubicBezTo>
                <a:cubicBezTo>
                  <a:pt x="1790700" y="1374211"/>
                  <a:pt x="1278961" y="1885950"/>
                  <a:pt x="647700" y="1885950"/>
                </a:cubicBezTo>
                <a:cubicBezTo>
                  <a:pt x="410977" y="1885950"/>
                  <a:pt x="191062" y="1813987"/>
                  <a:pt x="8638" y="1690743"/>
                </a:cubicBezTo>
                <a:lnTo>
                  <a:pt x="0" y="1684284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33">
            <a:extLst>
              <a:ext uri="{FF2B5EF4-FFF2-40B4-BE49-F238E27FC236}">
                <a16:creationId xmlns:a16="http://schemas.microsoft.com/office/drawing/2014/main" id="{8A6098E1-8A2B-4EB9-A0AE-6A1774B0D121}"/>
              </a:ext>
            </a:extLst>
          </p:cNvPr>
          <p:cNvSpPr/>
          <p:nvPr/>
        </p:nvSpPr>
        <p:spPr>
          <a:xfrm>
            <a:off x="10210800" y="5162550"/>
            <a:ext cx="1981200" cy="1695450"/>
          </a:xfrm>
          <a:custGeom>
            <a:avLst/>
            <a:gdLst>
              <a:gd name="connsiteX0" fmla="*/ 1143000 w 1981200"/>
              <a:gd name="connsiteY0" fmla="*/ 0 h 1695450"/>
              <a:gd name="connsiteX1" fmla="*/ 1951223 w 1981200"/>
              <a:gd name="connsiteY1" fmla="*/ 334777 h 1695450"/>
              <a:gd name="connsiteX2" fmla="*/ 1981200 w 1981200"/>
              <a:gd name="connsiteY2" fmla="*/ 367760 h 1695450"/>
              <a:gd name="connsiteX3" fmla="*/ 1981200 w 1981200"/>
              <a:gd name="connsiteY3" fmla="*/ 1695450 h 1695450"/>
              <a:gd name="connsiteX4" fmla="*/ 142589 w 1981200"/>
              <a:gd name="connsiteY4" fmla="*/ 1695450 h 1695450"/>
              <a:gd name="connsiteX5" fmla="*/ 137954 w 1981200"/>
              <a:gd name="connsiteY5" fmla="*/ 1687821 h 1695450"/>
              <a:gd name="connsiteX6" fmla="*/ 0 w 1981200"/>
              <a:gd name="connsiteY6" fmla="*/ 1143000 h 1695450"/>
              <a:gd name="connsiteX7" fmla="*/ 1143000 w 1981200"/>
              <a:gd name="connsiteY7" fmla="*/ 0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81200" h="1695450">
                <a:moveTo>
                  <a:pt x="1143000" y="0"/>
                </a:moveTo>
                <a:cubicBezTo>
                  <a:pt x="1458630" y="0"/>
                  <a:pt x="1744380" y="127935"/>
                  <a:pt x="1951223" y="334777"/>
                </a:cubicBezTo>
                <a:lnTo>
                  <a:pt x="1981200" y="367760"/>
                </a:lnTo>
                <a:lnTo>
                  <a:pt x="1981200" y="1695450"/>
                </a:lnTo>
                <a:lnTo>
                  <a:pt x="142589" y="1695450"/>
                </a:lnTo>
                <a:lnTo>
                  <a:pt x="137954" y="1687821"/>
                </a:lnTo>
                <a:cubicBezTo>
                  <a:pt x="49975" y="1525866"/>
                  <a:pt x="0" y="1340269"/>
                  <a:pt x="0" y="1143000"/>
                </a:cubicBezTo>
                <a:cubicBezTo>
                  <a:pt x="0" y="511739"/>
                  <a:pt x="511739" y="0"/>
                  <a:pt x="1143000" y="0"/>
                </a:cubicBez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 31">
            <a:extLst>
              <a:ext uri="{FF2B5EF4-FFF2-40B4-BE49-F238E27FC236}">
                <a16:creationId xmlns:a16="http://schemas.microsoft.com/office/drawing/2014/main" id="{D6880D1A-627C-4495-81E2-0171CE18D8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515247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530310 h 6858000"/>
              <a:gd name="connsiteX3" fmla="*/ 12162023 w 12192000"/>
              <a:gd name="connsiteY3" fmla="*/ 5497327 h 6858000"/>
              <a:gd name="connsiteX4" fmla="*/ 11353800 w 12192000"/>
              <a:gd name="connsiteY4" fmla="*/ 5162550 h 6858000"/>
              <a:gd name="connsiteX5" fmla="*/ 10210800 w 12192000"/>
              <a:gd name="connsiteY5" fmla="*/ 6305550 h 6858000"/>
              <a:gd name="connsiteX6" fmla="*/ 10348754 w 12192000"/>
              <a:gd name="connsiteY6" fmla="*/ 6850371 h 6858000"/>
              <a:gd name="connsiteX7" fmla="*/ 10353389 w 12192000"/>
              <a:gd name="connsiteY7" fmla="*/ 6858000 h 6858000"/>
              <a:gd name="connsiteX8" fmla="*/ 0 w 12192000"/>
              <a:gd name="connsiteY8" fmla="*/ 6858000 h 6858000"/>
              <a:gd name="connsiteX9" fmla="*/ 0 w 12192000"/>
              <a:gd name="connsiteY9" fmla="*/ 1684284 h 6858000"/>
              <a:gd name="connsiteX10" fmla="*/ 8638 w 12192000"/>
              <a:gd name="connsiteY10" fmla="*/ 1690743 h 6858000"/>
              <a:gd name="connsiteX11" fmla="*/ 647700 w 12192000"/>
              <a:gd name="connsiteY11" fmla="*/ 1885950 h 6858000"/>
              <a:gd name="connsiteX12" fmla="*/ 1790700 w 12192000"/>
              <a:gd name="connsiteY12" fmla="*/ 742950 h 6858000"/>
              <a:gd name="connsiteX13" fmla="*/ 1529694 w 12192000"/>
              <a:gd name="connsiteY13" fmla="*/ 15896 h 6858000"/>
              <a:gd name="connsiteX14" fmla="*/ 1515247 w 12192000"/>
              <a:gd name="connsiteY1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6858000">
                <a:moveTo>
                  <a:pt x="1515247" y="0"/>
                </a:moveTo>
                <a:lnTo>
                  <a:pt x="12192000" y="0"/>
                </a:lnTo>
                <a:lnTo>
                  <a:pt x="12192000" y="5530310"/>
                </a:lnTo>
                <a:lnTo>
                  <a:pt x="12162023" y="5497327"/>
                </a:lnTo>
                <a:cubicBezTo>
                  <a:pt x="11955180" y="5290485"/>
                  <a:pt x="11669430" y="5162550"/>
                  <a:pt x="11353800" y="5162550"/>
                </a:cubicBezTo>
                <a:cubicBezTo>
                  <a:pt x="10722539" y="5162550"/>
                  <a:pt x="10210800" y="5674289"/>
                  <a:pt x="10210800" y="6305550"/>
                </a:cubicBezTo>
                <a:cubicBezTo>
                  <a:pt x="10210800" y="6502819"/>
                  <a:pt x="10260775" y="6688416"/>
                  <a:pt x="10348754" y="6850371"/>
                </a:cubicBezTo>
                <a:lnTo>
                  <a:pt x="10353389" y="6858000"/>
                </a:lnTo>
                <a:lnTo>
                  <a:pt x="0" y="6858000"/>
                </a:lnTo>
                <a:lnTo>
                  <a:pt x="0" y="1684284"/>
                </a:lnTo>
                <a:lnTo>
                  <a:pt x="8638" y="1690743"/>
                </a:lnTo>
                <a:cubicBezTo>
                  <a:pt x="191062" y="1813987"/>
                  <a:pt x="410977" y="1885950"/>
                  <a:pt x="647700" y="1885950"/>
                </a:cubicBezTo>
                <a:cubicBezTo>
                  <a:pt x="1278961" y="1885950"/>
                  <a:pt x="1790700" y="1374211"/>
                  <a:pt x="1790700" y="742950"/>
                </a:cubicBezTo>
                <a:cubicBezTo>
                  <a:pt x="1790700" y="466773"/>
                  <a:pt x="1692750" y="213474"/>
                  <a:pt x="1529694" y="15896"/>
                </a:cubicBezTo>
                <a:lnTo>
                  <a:pt x="1515247" y="0"/>
                </a:lnTo>
                <a:close/>
              </a:path>
            </a:pathLst>
          </a:cu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71EA9E-64B7-4BC7-BBF7-FEF10BD738EC}"/>
              </a:ext>
            </a:extLst>
          </p:cNvPr>
          <p:cNvSpPr/>
          <p:nvPr/>
        </p:nvSpPr>
        <p:spPr>
          <a:xfrm>
            <a:off x="2590800" y="285750"/>
            <a:ext cx="1238250" cy="123825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B29A1C-3F77-4C82-AE94-2753D8BA1EE8}"/>
              </a:ext>
            </a:extLst>
          </p:cNvPr>
          <p:cNvSpPr/>
          <p:nvPr/>
        </p:nvSpPr>
        <p:spPr>
          <a:xfrm>
            <a:off x="1819275" y="1809750"/>
            <a:ext cx="771525" cy="7715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6530B9-6BA0-4DDE-B834-AFB4E42D4A29}"/>
              </a:ext>
            </a:extLst>
          </p:cNvPr>
          <p:cNvSpPr/>
          <p:nvPr/>
        </p:nvSpPr>
        <p:spPr>
          <a:xfrm>
            <a:off x="10582275" y="847725"/>
            <a:ext cx="771525" cy="7715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BBFB5-F3EE-4506-A750-F9C2FD1525F5}"/>
              </a:ext>
            </a:extLst>
          </p:cNvPr>
          <p:cNvSpPr/>
          <p:nvPr/>
        </p:nvSpPr>
        <p:spPr>
          <a:xfrm>
            <a:off x="2331038" y="2844224"/>
            <a:ext cx="7529923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FA07B0-50D3-4FA6-8433-ECF56F11CF3E}"/>
              </a:ext>
            </a:extLst>
          </p:cNvPr>
          <p:cNvSpPr/>
          <p:nvPr/>
        </p:nvSpPr>
        <p:spPr>
          <a:xfrm>
            <a:off x="1404937" y="5438775"/>
            <a:ext cx="771525" cy="7715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6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2342702" y="3454173"/>
            <a:ext cx="2177767" cy="234127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031930" y="3425598"/>
            <a:ext cx="2162175" cy="234127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679880" y="3454173"/>
            <a:ext cx="2162175" cy="234127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93492" y="2204525"/>
            <a:ext cx="2305050" cy="2305050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673924" y="536339"/>
            <a:ext cx="2995854" cy="923330"/>
          </a:xfrm>
          <a:prstGeom prst="rect">
            <a:avLst/>
          </a:prstGeom>
          <a:noFill/>
          <a:ln w="76200">
            <a:solidFill>
              <a:srgbClr val="6A6A6A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Our team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468184" y="4807822"/>
            <a:ext cx="19268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Chanthou</a:t>
            </a:r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Voeun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435493" y="4807822"/>
            <a:ext cx="135505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Vanny</a:t>
            </a:r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Mao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327998" y="4807822"/>
            <a:ext cx="86594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Ny</a:t>
            </a:r>
            <a:r>
              <a:rPr lang="en-US" sz="20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Ma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Oval 19"/>
          <p:cNvSpPr/>
          <p:nvPr/>
        </p:nvSpPr>
        <p:spPr>
          <a:xfrm>
            <a:off x="4938483" y="2182879"/>
            <a:ext cx="2305050" cy="2305050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608442" y="2129694"/>
            <a:ext cx="2305050" cy="2305050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8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5EC04C-1D07-4DC1-8D7B-A7118F5EDD48}"/>
              </a:ext>
            </a:extLst>
          </p:cNvPr>
          <p:cNvSpPr/>
          <p:nvPr/>
        </p:nvSpPr>
        <p:spPr>
          <a:xfrm>
            <a:off x="1314903" y="635499"/>
            <a:ext cx="9620250" cy="539607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7D4E03-A34B-4338-83B1-D0EAC3B541AF}"/>
              </a:ext>
            </a:extLst>
          </p:cNvPr>
          <p:cNvSpPr/>
          <p:nvPr/>
        </p:nvSpPr>
        <p:spPr>
          <a:xfrm>
            <a:off x="4339570" y="994213"/>
            <a:ext cx="3570916" cy="923330"/>
          </a:xfrm>
          <a:prstGeom prst="rect">
            <a:avLst/>
          </a:prstGeom>
          <a:solidFill>
            <a:srgbClr val="C00000"/>
          </a:solidFill>
          <a:ln w="76200">
            <a:solidFill>
              <a:schemeClr val="bg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Our agenda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7A25D8-90E2-442A-92DB-B32283C166E7}"/>
              </a:ext>
            </a:extLst>
          </p:cNvPr>
          <p:cNvSpPr/>
          <p:nvPr/>
        </p:nvSpPr>
        <p:spPr>
          <a:xfrm>
            <a:off x="2786979" y="2346716"/>
            <a:ext cx="28634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-Demo application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A59056-6D46-47C6-B4BE-64C93AEC1EAD}"/>
              </a:ext>
            </a:extLst>
          </p:cNvPr>
          <p:cNvSpPr/>
          <p:nvPr/>
        </p:nvSpPr>
        <p:spPr>
          <a:xfrm>
            <a:off x="2758514" y="2884845"/>
            <a:ext cx="249472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-Sell application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6FBB61-57CA-476C-A754-6913AB1BFAEA}"/>
              </a:ext>
            </a:extLst>
          </p:cNvPr>
          <p:cNvSpPr/>
          <p:nvPr/>
        </p:nvSpPr>
        <p:spPr>
          <a:xfrm>
            <a:off x="2786979" y="3472664"/>
            <a:ext cx="242592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The Challenge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811178-1AA7-451E-85F4-E23C2CDF0939}"/>
              </a:ext>
            </a:extLst>
          </p:cNvPr>
          <p:cNvSpPr/>
          <p:nvPr/>
        </p:nvSpPr>
        <p:spPr>
          <a:xfrm>
            <a:off x="2786979" y="4060483"/>
            <a:ext cx="59198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What have we learnt from this project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003B62-3386-47B5-ADD2-133C7BFB04D8}"/>
              </a:ext>
            </a:extLst>
          </p:cNvPr>
          <p:cNvSpPr/>
          <p:nvPr/>
        </p:nvSpPr>
        <p:spPr>
          <a:xfrm>
            <a:off x="2786979" y="4725460"/>
            <a:ext cx="19704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Conclusion</a:t>
            </a:r>
          </a:p>
        </p:txBody>
      </p:sp>
    </p:spTree>
    <p:extLst>
      <p:ext uri="{BB962C8B-B14F-4D97-AF65-F5344CB8AC3E}">
        <p14:creationId xmlns:p14="http://schemas.microsoft.com/office/powerpoint/2010/main" val="153450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EF7434-E92B-44A7-819A-F7C9B4E7C76C}"/>
              </a:ext>
            </a:extLst>
          </p:cNvPr>
          <p:cNvSpPr/>
          <p:nvPr/>
        </p:nvSpPr>
        <p:spPr>
          <a:xfrm>
            <a:off x="0" y="0"/>
            <a:ext cx="12192000" cy="154459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DADC25-5BEC-460C-96D8-441FB14DBC81}"/>
              </a:ext>
            </a:extLst>
          </p:cNvPr>
          <p:cNvSpPr/>
          <p:nvPr/>
        </p:nvSpPr>
        <p:spPr>
          <a:xfrm>
            <a:off x="4093947" y="336389"/>
            <a:ext cx="348512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Demo application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5442F5D1-253B-4925-93EC-18B55EB21C22}"/>
              </a:ext>
            </a:extLst>
          </p:cNvPr>
          <p:cNvSpPr/>
          <p:nvPr/>
        </p:nvSpPr>
        <p:spPr>
          <a:xfrm>
            <a:off x="5498431" y="2073637"/>
            <a:ext cx="6292515" cy="1179095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C1879D9B-A9F2-43FE-8F83-70675DF1BC3A}"/>
              </a:ext>
            </a:extLst>
          </p:cNvPr>
          <p:cNvSpPr/>
          <p:nvPr/>
        </p:nvSpPr>
        <p:spPr>
          <a:xfrm>
            <a:off x="5498431" y="3585415"/>
            <a:ext cx="6292515" cy="1179095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A2415CA-AF59-475A-86B6-1C959C045641}"/>
              </a:ext>
            </a:extLst>
          </p:cNvPr>
          <p:cNvSpPr/>
          <p:nvPr/>
        </p:nvSpPr>
        <p:spPr>
          <a:xfrm>
            <a:off x="5498430" y="5140734"/>
            <a:ext cx="6292515" cy="1179095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DADC25-5BEC-460C-96D8-441FB14DBC81}"/>
              </a:ext>
            </a:extLst>
          </p:cNvPr>
          <p:cNvSpPr/>
          <p:nvPr/>
        </p:nvSpPr>
        <p:spPr>
          <a:xfrm>
            <a:off x="6002069" y="2334472"/>
            <a:ext cx="50345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is the name </a:t>
            </a:r>
            <a:r>
              <a:rPr lang="en-US" sz="32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of project?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DADC25-5BEC-460C-96D8-441FB14DBC81}"/>
              </a:ext>
            </a:extLst>
          </p:cNvPr>
          <p:cNvSpPr/>
          <p:nvPr/>
        </p:nvSpPr>
        <p:spPr>
          <a:xfrm>
            <a:off x="6055516" y="3846648"/>
            <a:ext cx="45166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is the type website?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DADC25-5BEC-460C-96D8-441FB14DBC81}"/>
              </a:ext>
            </a:extLst>
          </p:cNvPr>
          <p:cNvSpPr/>
          <p:nvPr/>
        </p:nvSpPr>
        <p:spPr>
          <a:xfrm>
            <a:off x="6205083" y="5437663"/>
            <a:ext cx="327769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Why we create it ?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22084">
            <a:off x="772520" y="2833821"/>
            <a:ext cx="4064187" cy="303788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7508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6"/>
          <p:cNvSpPr/>
          <p:nvPr/>
        </p:nvSpPr>
        <p:spPr>
          <a:xfrm>
            <a:off x="3965122" y="1533794"/>
            <a:ext cx="7286171" cy="4021146"/>
          </a:xfrm>
          <a:prstGeom prst="round1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3B5E59-6279-4B44-AAC5-C91DB3BAF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1" y="1033416"/>
            <a:ext cx="4558121" cy="4791168"/>
          </a:xfrm>
          <a:prstGeom prst="ellipse">
            <a:avLst/>
          </a:prstGeom>
          <a:ln w="63500" cap="rnd">
            <a:solidFill>
              <a:schemeClr val="tx1">
                <a:lumMod val="50000"/>
                <a:lumOff val="50000"/>
              </a:schemeClr>
            </a:solidFill>
          </a:ln>
          <a:effectLst/>
        </p:spPr>
      </p:pic>
      <p:sp>
        <p:nvSpPr>
          <p:cNvPr id="9" name="Rectangle 8"/>
          <p:cNvSpPr/>
          <p:nvPr/>
        </p:nvSpPr>
        <p:spPr>
          <a:xfrm>
            <a:off x="5089605" y="2176007"/>
            <a:ext cx="523491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Name : </a:t>
            </a:r>
            <a:r>
              <a:rPr lang="en-US" sz="4800" b="0" cap="none" spc="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Ny</a:t>
            </a:r>
            <a:r>
              <a:rPr lang="en-US" sz="48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Ma</a:t>
            </a:r>
            <a:endParaRPr lang="en-US" sz="48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1370" y="3148430"/>
            <a:ext cx="752992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Task Manager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12182" y="3997742"/>
            <a:ext cx="752992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CODER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003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6FE11D-7476-4433-BEBE-758BF3E28EC2}"/>
              </a:ext>
            </a:extLst>
          </p:cNvPr>
          <p:cNvSpPr/>
          <p:nvPr/>
        </p:nvSpPr>
        <p:spPr>
          <a:xfrm>
            <a:off x="0" y="0"/>
            <a:ext cx="12192000" cy="18769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4B7F74-4795-4EA1-ACB1-0DF677CB961B}"/>
              </a:ext>
            </a:extLst>
          </p:cNvPr>
          <p:cNvSpPr/>
          <p:nvPr/>
        </p:nvSpPr>
        <p:spPr>
          <a:xfrm>
            <a:off x="3501796" y="548516"/>
            <a:ext cx="518840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Detail with the </a:t>
            </a:r>
            <a:r>
              <a:rPr lang="en-US" sz="36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real project</a:t>
            </a:r>
            <a:endParaRPr lang="en-US" sz="36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9137877-5221-4F07-A4EA-13F1D6EE7A23}"/>
              </a:ext>
            </a:extLst>
          </p:cNvPr>
          <p:cNvSpPr/>
          <p:nvPr/>
        </p:nvSpPr>
        <p:spPr>
          <a:xfrm>
            <a:off x="7750629" y="2422652"/>
            <a:ext cx="4020457" cy="88744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81B1DA5-852C-404E-A67F-20224044003F}"/>
              </a:ext>
            </a:extLst>
          </p:cNvPr>
          <p:cNvSpPr/>
          <p:nvPr/>
        </p:nvSpPr>
        <p:spPr>
          <a:xfrm>
            <a:off x="7750629" y="3397783"/>
            <a:ext cx="4020457" cy="88744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A34B70D-D832-4629-BA1A-710DFE8DB18A}"/>
              </a:ext>
            </a:extLst>
          </p:cNvPr>
          <p:cNvSpPr/>
          <p:nvPr/>
        </p:nvSpPr>
        <p:spPr>
          <a:xfrm>
            <a:off x="7750629" y="4370923"/>
            <a:ext cx="4020457" cy="88744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6558EC9-BF96-4DE3-B733-B9A4D7319217}"/>
              </a:ext>
            </a:extLst>
          </p:cNvPr>
          <p:cNvSpPr/>
          <p:nvPr/>
        </p:nvSpPr>
        <p:spPr>
          <a:xfrm>
            <a:off x="7750629" y="5344063"/>
            <a:ext cx="4020457" cy="88744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84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ingle Corner Rectangle 6">
            <a:extLst>
              <a:ext uri="{FF2B5EF4-FFF2-40B4-BE49-F238E27FC236}">
                <a16:creationId xmlns:a16="http://schemas.microsoft.com/office/drawing/2014/main" id="{EA78AA38-0B17-455E-8AA6-623011540714}"/>
              </a:ext>
            </a:extLst>
          </p:cNvPr>
          <p:cNvSpPr/>
          <p:nvPr/>
        </p:nvSpPr>
        <p:spPr>
          <a:xfrm flipH="1">
            <a:off x="927645" y="1418427"/>
            <a:ext cx="6824438" cy="4021146"/>
          </a:xfrm>
          <a:prstGeom prst="round1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                                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B62C9B-2D20-4579-A128-FC2A8C193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022" y="1127125"/>
            <a:ext cx="4603750" cy="46037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 7"/>
          <p:cNvSpPr/>
          <p:nvPr/>
        </p:nvSpPr>
        <p:spPr>
          <a:xfrm>
            <a:off x="375977" y="2082762"/>
            <a:ext cx="651571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Name: </a:t>
            </a:r>
            <a:r>
              <a:rPr lang="en-US" sz="36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Chanthou</a:t>
            </a:r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6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Veoun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189901" y="3020395"/>
            <a:ext cx="752992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QA Tester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501658" y="3876041"/>
            <a:ext cx="752992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CODER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144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47337" y="593489"/>
            <a:ext cx="5317093" cy="923330"/>
          </a:xfrm>
          <a:prstGeom prst="rect">
            <a:avLst/>
          </a:prstGeom>
          <a:noFill/>
          <a:ln w="76200">
            <a:solidFill>
              <a:srgbClr val="6A6A6A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Sell application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5810250"/>
            <a:ext cx="12192000" cy="10477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8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ingle Corner Rectangle 6">
            <a:extLst>
              <a:ext uri="{FF2B5EF4-FFF2-40B4-BE49-F238E27FC236}">
                <a16:creationId xmlns:a16="http://schemas.microsoft.com/office/drawing/2014/main" id="{3A27BE03-FD71-410B-9807-350B0299C0D1}"/>
              </a:ext>
            </a:extLst>
          </p:cNvPr>
          <p:cNvSpPr/>
          <p:nvPr/>
        </p:nvSpPr>
        <p:spPr>
          <a:xfrm>
            <a:off x="3906128" y="1533794"/>
            <a:ext cx="7286171" cy="4021146"/>
          </a:xfrm>
          <a:prstGeom prst="round1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13BDB4-2122-4FDA-ACAC-5ABD362BD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072" y="1506083"/>
            <a:ext cx="3845834" cy="384583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2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/>
          <p:cNvSpPr/>
          <p:nvPr/>
        </p:nvSpPr>
        <p:spPr>
          <a:xfrm>
            <a:off x="5768728" y="2334212"/>
            <a:ext cx="522312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Name: </a:t>
            </a:r>
            <a:r>
              <a:rPr lang="en-US" sz="4800" b="0" cap="none" spc="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Vanny</a:t>
            </a:r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Mao</a:t>
            </a:r>
            <a:endParaRPr lang="en-US" sz="48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62376" y="3244665"/>
            <a:ext cx="752992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</a:t>
            </a:r>
            <a:r>
              <a:rPr lang="en-US" sz="40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Manager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16014" y="4032007"/>
            <a:ext cx="752992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CODER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044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173</Words>
  <Application>Microsoft Office PowerPoint</Application>
  <PresentationFormat>Widescreen</PresentationFormat>
  <Paragraphs>69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SOPANHA.SIN</dc:creator>
  <cp:lastModifiedBy>NY.MA</cp:lastModifiedBy>
  <cp:revision>68</cp:revision>
  <dcterms:created xsi:type="dcterms:W3CDTF">2023-10-02T12:18:02Z</dcterms:created>
  <dcterms:modified xsi:type="dcterms:W3CDTF">2023-12-18T13:14:45Z</dcterms:modified>
</cp:coreProperties>
</file>