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481" y="5331098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8071" y="5575159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81" y="386290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28071" y="4106967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33149" y="2450652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54221" y="2720471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OrderDetail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28078" y="85956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55025" y="110362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92485" y="553366"/>
            <a:ext cx="824817" cy="67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9562" y="328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20899" y="255700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Shipper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20899" y="383149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90358" y="3999762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11337" y="1864116"/>
            <a:ext cx="813144" cy="58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97556" y="3455205"/>
            <a:ext cx="854010" cy="6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78880" y="4867459"/>
            <a:ext cx="0" cy="46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88888" y="4197531"/>
            <a:ext cx="828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673737" y="1132099"/>
            <a:ext cx="8709" cy="22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11337" y="358071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86428" y="2100122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44415" y="1151298"/>
            <a:ext cx="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71962" y="3937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78634" y="3620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6380" y="5083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0008" y="101196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5025" y="4714465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318171" y="3573788"/>
            <a:ext cx="8709" cy="23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36252" y="3270539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8071" y="90365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129259" y="2366393"/>
            <a:ext cx="0" cy="19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NY.MA</cp:lastModifiedBy>
  <cp:revision>11</cp:revision>
  <dcterms:created xsi:type="dcterms:W3CDTF">2021-07-29T09:07:57Z</dcterms:created>
  <dcterms:modified xsi:type="dcterms:W3CDTF">2024-01-19T06:22:03Z</dcterms:modified>
</cp:coreProperties>
</file>