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463" y="1101271"/>
            <a:ext cx="3050555" cy="37825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262" y="1223747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Library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295583" y="1854235"/>
            <a:ext cx="286432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046" y="2203217"/>
            <a:ext cx="1356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address: </a:t>
            </a:r>
            <a:r>
              <a:rPr lang="en-US" sz="1400" b="1" dirty="0"/>
              <a:t>string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230972" y="2520276"/>
            <a:ext cx="297354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9490" y="2992538"/>
            <a:ext cx="277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+ </a:t>
            </a:r>
            <a:r>
              <a:rPr lang="en-US" sz="1400" dirty="0" err="1">
                <a:solidFill>
                  <a:srgbClr val="FF0000"/>
                </a:solidFill>
              </a:rPr>
              <a:t>getBooks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author:Author</a:t>
            </a:r>
            <a:r>
              <a:rPr lang="en-US" sz="1400" dirty="0">
                <a:solidFill>
                  <a:srgbClr val="FF0000"/>
                </a:solidFill>
              </a:rPr>
              <a:t>) : </a:t>
            </a:r>
            <a:r>
              <a:rPr lang="en-US" sz="1400" b="1" dirty="0">
                <a:solidFill>
                  <a:srgbClr val="FF0000"/>
                </a:solidFill>
              </a:rPr>
              <a:t>Book[]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3253023" y="2139822"/>
            <a:ext cx="1718273" cy="221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4025" y="2172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0514" y="1790688"/>
            <a:ext cx="713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books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99619" y="1101271"/>
            <a:ext cx="2545612" cy="3687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97427" y="1223747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Book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050433" y="1862824"/>
            <a:ext cx="24952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95175" y="1854235"/>
            <a:ext cx="108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title: </a:t>
            </a:r>
            <a:r>
              <a:rPr lang="en-US" sz="1400" b="1" dirty="0"/>
              <a:t>string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5004725" y="2506669"/>
            <a:ext cx="2495209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95175" y="2637014"/>
            <a:ext cx="2410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addAuthor</a:t>
            </a:r>
            <a:r>
              <a:rPr lang="en-US" sz="1400" dirty="0"/>
              <a:t>(author: Author) :</a:t>
            </a:r>
            <a:endParaRPr lang="en-US" sz="1400" b="1" dirty="0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7545642" y="2088037"/>
            <a:ext cx="173077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33837" y="20984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31457" y="1749633"/>
            <a:ext cx="840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authors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309842" y="1121892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16767" y="1149772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Author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360245" y="178884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04987" y="1780260"/>
            <a:ext cx="120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name: </a:t>
            </a:r>
            <a:r>
              <a:rPr lang="en-US" sz="1400" b="1" dirty="0"/>
              <a:t>string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9314537" y="242948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1296" y="2123918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year: </a:t>
            </a:r>
            <a:r>
              <a:rPr lang="en-US" sz="1400" b="1" dirty="0"/>
              <a:t>string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flipV="1">
            <a:off x="6272425" y="5668412"/>
            <a:ext cx="3020651" cy="75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96315" y="52443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96520" y="4881871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publisher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309842" y="3832472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508395" y="3860352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Publisher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9360245" y="449942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304987" y="4490840"/>
            <a:ext cx="120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name: </a:t>
            </a:r>
            <a:r>
              <a:rPr lang="en-US" sz="1400" b="1" dirty="0"/>
              <a:t>string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9314537" y="514006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293076" y="4761780"/>
            <a:ext cx="1356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address: </a:t>
            </a:r>
            <a:r>
              <a:rPr lang="en-US" sz="1400" b="1" dirty="0"/>
              <a:t>string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3305" y="3355592"/>
            <a:ext cx="290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+ </a:t>
            </a:r>
            <a:r>
              <a:rPr lang="en-US" sz="1400" dirty="0" err="1">
                <a:solidFill>
                  <a:srgbClr val="FF0000"/>
                </a:solidFill>
              </a:rPr>
              <a:t>getBooks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apublishPulblish</a:t>
            </a:r>
            <a:r>
              <a:rPr lang="en-US" sz="1400" dirty="0">
                <a:solidFill>
                  <a:srgbClr val="FF0000"/>
                </a:solidFill>
              </a:rPr>
              <a:t>) : </a:t>
            </a:r>
            <a:r>
              <a:rPr lang="en-US" sz="1400" b="1" dirty="0">
                <a:solidFill>
                  <a:srgbClr val="FF0000"/>
                </a:solidFill>
              </a:rPr>
              <a:t>Book[]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1465" y="2631721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addBook</a:t>
            </a:r>
            <a:r>
              <a:rPr lang="en-US" sz="1400" dirty="0"/>
              <a:t>(</a:t>
            </a:r>
            <a:r>
              <a:rPr lang="en-US" sz="1400" dirty="0" err="1"/>
              <a:t>abook</a:t>
            </a:r>
            <a:r>
              <a:rPr lang="en-US" sz="1400" dirty="0"/>
              <a:t>) : </a:t>
            </a:r>
            <a:r>
              <a:rPr lang="en-US" sz="1400" b="1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85063" y="3018091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/>
              <a:t>setPublisher</a:t>
            </a:r>
            <a:r>
              <a:rPr lang="en-US" sz="1400" dirty="0"/>
              <a:t>(publisher) </a:t>
            </a:r>
            <a:endParaRPr 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84A95B2-37F8-4437-99B9-A541BC88D534}"/>
              </a:ext>
            </a:extLst>
          </p:cNvPr>
          <p:cNvSpPr txBox="1"/>
          <p:nvPr/>
        </p:nvSpPr>
        <p:spPr>
          <a:xfrm>
            <a:off x="391824" y="1887163"/>
            <a:ext cx="120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name: </a:t>
            </a:r>
            <a:r>
              <a:rPr lang="en-US" sz="1400" b="1" dirty="0"/>
              <a:t>string</a:t>
            </a:r>
          </a:p>
        </p:txBody>
      </p:sp>
      <p:cxnSp>
        <p:nvCxnSpPr>
          <p:cNvPr id="10" name="Straight Connector 9"/>
          <p:cNvCxnSpPr>
            <a:stCxn id="15" idx="2"/>
          </p:cNvCxnSpPr>
          <p:nvPr/>
        </p:nvCxnSpPr>
        <p:spPr>
          <a:xfrm>
            <a:off x="6272425" y="4789208"/>
            <a:ext cx="16863" cy="8867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7</cp:revision>
  <dcterms:created xsi:type="dcterms:W3CDTF">2021-09-22T19:24:23Z</dcterms:created>
  <dcterms:modified xsi:type="dcterms:W3CDTF">2022-05-29T07:29:39Z</dcterms:modified>
</cp:coreProperties>
</file>