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3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8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9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0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4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3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1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3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7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4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76B79-2686-4B12-A1A0-C87FABB3AA5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2390" y="1943543"/>
            <a:ext cx="2138289" cy="30022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4744" y="1845684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Library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51964" y="2365487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6706" y="2356898"/>
            <a:ext cx="16491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-name </a:t>
            </a:r>
            <a:r>
              <a:rPr lang="en-US" sz="1400" dirty="0"/>
              <a:t>: </a:t>
            </a:r>
            <a:r>
              <a:rPr lang="en-US" sz="1400" b="1" dirty="0" smtClean="0"/>
              <a:t>string</a:t>
            </a:r>
          </a:p>
          <a:p>
            <a:r>
              <a:rPr lang="en-US" sz="1400" b="1" dirty="0" smtClean="0"/>
              <a:t>-address: String</a:t>
            </a:r>
          </a:p>
          <a:p>
            <a:r>
              <a:rPr lang="en-US" sz="1400" b="1" dirty="0" smtClean="0"/>
              <a:t>-books: Book[]</a:t>
            </a:r>
          </a:p>
          <a:p>
            <a:endParaRPr lang="en-US" sz="1400" b="1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06256" y="3006125"/>
            <a:ext cx="2135143" cy="32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964" y="3039044"/>
            <a:ext cx="20981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 smtClean="0"/>
              <a:t>getName</a:t>
            </a:r>
            <a:r>
              <a:rPr lang="en-US" sz="1400" dirty="0" smtClean="0"/>
              <a:t> </a:t>
            </a:r>
            <a:r>
              <a:rPr lang="en-US" sz="1400" dirty="0"/>
              <a:t>() </a:t>
            </a:r>
            <a:r>
              <a:rPr lang="en-US" sz="1400" dirty="0" smtClean="0"/>
              <a:t>: string</a:t>
            </a:r>
            <a:endParaRPr lang="en-US" sz="1400" b="1" dirty="0" smtClean="0"/>
          </a:p>
          <a:p>
            <a:r>
              <a:rPr lang="en-US" sz="1400" b="1" dirty="0" smtClean="0"/>
              <a:t>+ </a:t>
            </a:r>
            <a:r>
              <a:rPr lang="en-US" sz="1400" b="1" dirty="0" err="1" smtClean="0"/>
              <a:t>getAddress</a:t>
            </a:r>
            <a:r>
              <a:rPr lang="en-US" sz="1400" b="1" dirty="0" smtClean="0"/>
              <a:t>(): string</a:t>
            </a:r>
          </a:p>
          <a:p>
            <a:r>
              <a:rPr lang="en-US" sz="1400" b="1" dirty="0" smtClean="0"/>
              <a:t>+ </a:t>
            </a:r>
            <a:r>
              <a:rPr lang="en-US" sz="1400" b="1" dirty="0" err="1" smtClean="0"/>
              <a:t>addBook</a:t>
            </a:r>
            <a:r>
              <a:rPr lang="en-US" sz="1400" b="1" dirty="0" smtClean="0"/>
              <a:t>() : void</a:t>
            </a:r>
          </a:p>
          <a:p>
            <a:r>
              <a:rPr lang="en-US" sz="1400" b="1" dirty="0" smtClean="0"/>
              <a:t>+ </a:t>
            </a:r>
            <a:r>
              <a:rPr lang="en-US" sz="1400" b="1" dirty="0" err="1" smtClean="0"/>
              <a:t>getBookFrom</a:t>
            </a:r>
            <a:r>
              <a:rPr lang="en-US" sz="1400" b="1" dirty="0" smtClean="0"/>
              <a:t>(): Book[]</a:t>
            </a:r>
          </a:p>
          <a:p>
            <a:r>
              <a:rPr lang="en-US" sz="1400" b="1" dirty="0" smtClean="0"/>
              <a:t>+</a:t>
            </a:r>
            <a:r>
              <a:rPr lang="en-US" sz="1400" dirty="0" err="1" smtClean="0"/>
              <a:t>getBooksFromPublisher</a:t>
            </a:r>
            <a:r>
              <a:rPr lang="en-US" sz="1400" dirty="0" smtClean="0"/>
              <a:t>() : Book[]</a:t>
            </a:r>
            <a:endParaRPr lang="en-US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8353089" y="347984"/>
            <a:ext cx="2138289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950486" y="375864"/>
            <a:ext cx="1351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Author</a:t>
            </a:r>
            <a:endParaRPr lang="en-US" sz="32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403492" y="1014941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48234" y="1006352"/>
            <a:ext cx="1243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smtClean="0"/>
              <a:t>name </a:t>
            </a:r>
            <a:r>
              <a:rPr lang="en-US" sz="1400" dirty="0"/>
              <a:t>: </a:t>
            </a:r>
            <a:r>
              <a:rPr lang="en-US" sz="1400" b="1" dirty="0"/>
              <a:t>string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8357784" y="1655579"/>
            <a:ext cx="2135143" cy="32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822329" y="1865438"/>
            <a:ext cx="2138289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420516" y="1738135"/>
            <a:ext cx="1026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Book</a:t>
            </a:r>
            <a:endParaRPr lang="en-US" sz="32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873522" y="2377212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8264" y="2368623"/>
            <a:ext cx="1570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title: </a:t>
            </a:r>
            <a:r>
              <a:rPr lang="en-US" sz="1400" b="1" dirty="0" smtClean="0"/>
              <a:t>string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/>
              <a:t>-year : number</a:t>
            </a:r>
            <a:endParaRPr lang="en-US" sz="1400" b="1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827814" y="3017850"/>
            <a:ext cx="2135143" cy="32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8264" y="3073157"/>
            <a:ext cx="21916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 smtClean="0"/>
              <a:t>getAuthor</a:t>
            </a:r>
            <a:r>
              <a:rPr lang="en-US" sz="1400" dirty="0" smtClean="0"/>
              <a:t> </a:t>
            </a:r>
            <a:r>
              <a:rPr lang="en-US" sz="1400" dirty="0"/>
              <a:t>() </a:t>
            </a:r>
            <a:r>
              <a:rPr lang="en-US" sz="1400" dirty="0" smtClean="0"/>
              <a:t>:Author[]</a:t>
            </a:r>
          </a:p>
          <a:p>
            <a:r>
              <a:rPr lang="en-US" sz="1400" b="1" dirty="0" smtClean="0"/>
              <a:t>+ </a:t>
            </a:r>
            <a:r>
              <a:rPr lang="en-US" sz="1400" b="1" dirty="0" err="1" smtClean="0"/>
              <a:t>getPublisher</a:t>
            </a:r>
            <a:r>
              <a:rPr lang="en-US" sz="1400" b="1" dirty="0" smtClean="0"/>
              <a:t>() : Publisher</a:t>
            </a:r>
          </a:p>
          <a:p>
            <a:r>
              <a:rPr lang="en-US" sz="1400" b="1" dirty="0" smtClean="0"/>
              <a:t>+ </a:t>
            </a:r>
            <a:r>
              <a:rPr lang="en-US" sz="1400" b="1" dirty="0" err="1" smtClean="0"/>
              <a:t>addAuthor</a:t>
            </a:r>
            <a:r>
              <a:rPr lang="en-US" sz="1400" b="1" dirty="0" smtClean="0"/>
              <a:t>(): void</a:t>
            </a:r>
          </a:p>
          <a:p>
            <a:r>
              <a:rPr lang="en-US" sz="1400" b="1" dirty="0" smtClean="0"/>
              <a:t>+ </a:t>
            </a:r>
            <a:r>
              <a:rPr lang="en-US" sz="1400" b="1" dirty="0" err="1" smtClean="0"/>
              <a:t>setPublisher</a:t>
            </a:r>
            <a:r>
              <a:rPr lang="en-US" sz="1400" b="1" dirty="0" smtClean="0"/>
              <a:t>() : void</a:t>
            </a:r>
            <a:endParaRPr lang="en-US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8408347" y="3092315"/>
            <a:ext cx="2138289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620507" y="3120195"/>
            <a:ext cx="1741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Publisher</a:t>
            </a:r>
            <a:endParaRPr lang="en-US" sz="32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8458750" y="3759272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8413042" y="4399910"/>
            <a:ext cx="2135143" cy="32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91129" y="4594733"/>
            <a:ext cx="1811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 smtClean="0"/>
              <a:t>getName</a:t>
            </a:r>
            <a:r>
              <a:rPr lang="en-US" sz="1400" dirty="0" smtClean="0"/>
              <a:t>() :string</a:t>
            </a:r>
          </a:p>
          <a:p>
            <a:r>
              <a:rPr lang="en-US" sz="1400" b="1" dirty="0" smtClean="0"/>
              <a:t>+ </a:t>
            </a:r>
            <a:r>
              <a:rPr lang="en-US" sz="1400" b="1" dirty="0" err="1" smtClean="0"/>
              <a:t>getAddress</a:t>
            </a:r>
            <a:r>
              <a:rPr lang="en-US" sz="1400" b="1" dirty="0" smtClean="0"/>
              <a:t>() : string</a:t>
            </a:r>
            <a:endParaRPr 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458750" y="3803411"/>
            <a:ext cx="1649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-name </a:t>
            </a:r>
            <a:r>
              <a:rPr lang="en-US" sz="1400" dirty="0"/>
              <a:t>: </a:t>
            </a:r>
            <a:r>
              <a:rPr lang="en-US" sz="1400" b="1" dirty="0" smtClean="0"/>
              <a:t>string</a:t>
            </a:r>
          </a:p>
          <a:p>
            <a:r>
              <a:rPr lang="en-US" sz="1400" b="1" dirty="0" smtClean="0"/>
              <a:t>-address: String</a:t>
            </a:r>
            <a:endParaRPr 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068686" y="271821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book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501815" y="30756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02541" y="1799317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smtClean="0"/>
              <a:t>author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7896622" y="223618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1/*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36857" y="3180622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publisher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826785" y="377985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r>
              <a:rPr lang="en-US" dirty="0" smtClean="0"/>
              <a:t>/1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2350150" y="3021882"/>
            <a:ext cx="2135143" cy="32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127026" y="3634657"/>
            <a:ext cx="2135143" cy="32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981050" y="2253326"/>
            <a:ext cx="2135143" cy="32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4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101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KHAV.SAROEUN</cp:lastModifiedBy>
  <cp:revision>7</cp:revision>
  <dcterms:created xsi:type="dcterms:W3CDTF">2021-09-22T19:24:23Z</dcterms:created>
  <dcterms:modified xsi:type="dcterms:W3CDTF">2024-04-08T07:52:16Z</dcterms:modified>
</cp:coreProperties>
</file>