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610" r:id="rId2"/>
    <p:sldId id="624" r:id="rId3"/>
    <p:sldId id="625" r:id="rId4"/>
    <p:sldId id="62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459" autoAdjust="0"/>
  </p:normalViewPr>
  <p:slideViewPr>
    <p:cSldViewPr snapToGrid="0" snapToObjects="1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7A68-0B02-854C-9713-1BE0B0DB45A7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E5CDD-7754-744C-B4B6-41AF1A66C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8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D398A-A441-5A4C-8DDD-4A57FFF7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248A8C-9AAF-6C4F-A41A-8332C7FB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FF35E-2858-2C4C-9CFF-BE5A9856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385A6-DF78-AA47-9FCD-A3A08016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3326D-DDDA-214D-B810-E45CCB4D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4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757A4-7411-8742-BF6B-11FEBF66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8863AE-81F2-904A-86B3-3EE5D01C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ED9AA-D95D-8D4E-971C-10A2102F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EF6D8-BE2D-3C41-8178-9E10F3A5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01A50-75D3-AD42-A307-F729E827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2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CA994E-F6B4-8041-8096-B52D0E46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BFD56F-83C5-7340-9695-93742B0F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D2533-E578-0B4F-B3C3-CDC3A6A4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2BA37-D54D-1C47-A607-E93B764E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08B3F-38A2-CE48-8E8E-60B3887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2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C4958-EEAB-FE45-9C86-BC13FCF8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5E426-2FB8-1D43-8916-8137713B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0557F-D8C0-2740-9962-C11611DB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EADC8-F36D-9849-BAAD-C3D9CF44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6CD4E-C985-9741-856D-0B7F893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263B4-8682-EA4B-8183-103C3E9F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C6A28-B3B4-094A-B41B-5B21FFEE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D2D90-EB44-AF4D-8C73-BE22CFED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C12A7-23C5-A24A-AAA8-DDCC5F16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4CFD7-0333-A94F-921E-324A090A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4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BF7E3-90A2-1644-9933-E3E194A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BA62C-071E-DB41-AA8A-32C30CDDC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1EEB6B-BE45-F94E-89D6-7D080ED7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99EE86-E187-134C-AFF7-92EC813F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8956EF-AF05-774C-AA26-DAAF988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D2DB47-B5D3-3045-9776-D6BF10D3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7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D145C-5268-2B46-AC72-EEBDBE03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097C0-C10E-BD4C-A468-699121E5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9F3B50-EDCA-BA49-9A15-C6966B2D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6C504C-460F-1047-87F2-FB985F0F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9C4B75-8D04-C545-94DD-20DDD2D39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7C1366-8864-F447-908B-5D098EF3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60A474-2247-694C-B51A-305B7E7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8BADA-B0E4-FA40-BD46-0016CB59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80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3DA46-7FE9-D249-8C86-77169485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21CE46-D96D-E24F-96BD-DF8BADA0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6A07C6-D088-D949-9175-02FAED56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53E85-54F4-B845-949D-543D2D5D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2CC558-8EEC-994F-9AE9-0095407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2A7700-F43B-4F44-95FA-B62812CE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CFF8A-CC4F-4740-8747-6578233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6A0F6-A2C3-7348-8D89-456CDD6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0187E-DEFA-2349-88A1-77336A3D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5381-E548-FF40-B9D5-AC3BCC5B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FEE892-E11A-B84A-811B-FC3E5F44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FD03F-DC2A-E74A-B870-25361D90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57E5C9-F67F-2142-B7F4-20A842B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571DC-24FE-5441-8353-26C7D96B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1668DC-063F-1041-853A-5549765EB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FBCD8-0AEE-4044-BFEB-A59449EA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A8EF6-AA5E-9C46-ADCA-E066C84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6C948B-E003-B646-B7BE-102A64D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362DB-4A5D-594B-9D19-CB199F10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6456B5-9E15-A145-8462-10C8228B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C936A1-BD4D-0B45-B552-F30F240D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21B64-A7DC-B544-9B6F-17068ECAC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DBDED-EC0B-B748-BE38-CD7724E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06B67-5E23-2143-B8ED-34C02916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table in a format where all the columns have only single values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60802"/>
              </p:ext>
            </p:extLst>
          </p:nvPr>
        </p:nvGraphicFramePr>
        <p:xfrm>
          <a:off x="2931022" y="2600737"/>
          <a:ext cx="5040088" cy="1940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738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38311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41678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Javascript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Javascript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Database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0C853814-3D8F-8F4A-AF66-CC3F77A81D81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0553"/>
              </p:ext>
            </p:extLst>
          </p:nvPr>
        </p:nvGraphicFramePr>
        <p:xfrm>
          <a:off x="2931022" y="4547632"/>
          <a:ext cx="5064898" cy="114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738">
                  <a:extLst>
                    <a:ext uri="{9D8B030D-6E8A-4147-A177-3AD203B41FA5}">
                      <a16:colId xmlns:a16="http://schemas.microsoft.com/office/drawing/2014/main" val="404267022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498938789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740453306"/>
                    </a:ext>
                  </a:extLst>
                </a:gridCol>
              </a:tblGrid>
              <a:tr h="40028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err="1" smtClean="0">
                          <a:solidFill>
                            <a:schemeClr val="tx1"/>
                          </a:solidFill>
                        </a:rPr>
                        <a:t>Lyhour</a:t>
                      </a:r>
                      <a:endParaRPr lang="en-GB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99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Kunthy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8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Channary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13141"/>
              </p:ext>
            </p:extLst>
          </p:nvPr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Classroom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1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14320"/>
              </p:ext>
            </p:extLst>
          </p:nvPr>
        </p:nvGraphicFramePr>
        <p:xfrm>
          <a:off x="6600097" y="3489207"/>
          <a:ext cx="4530429" cy="286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Paul, 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PNC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Cambodia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Rady, 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Clément, Louis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1474" y="6357957"/>
            <a:ext cx="45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year is not follow rule2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59355" y="6458804"/>
            <a:ext cx="468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pilot is not follow rule1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2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3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75212"/>
              </p:ext>
            </p:extLst>
          </p:nvPr>
        </p:nvGraphicFramePr>
        <p:xfrm>
          <a:off x="6600097" y="3489207"/>
          <a:ext cx="4530429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5200" y="6360160"/>
            <a:ext cx="462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name is not unique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7680" y="6431280"/>
            <a:ext cx="429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flight number is not follow rule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the following table to make it have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52774"/>
              </p:ext>
            </p:extLst>
          </p:nvPr>
        </p:nvGraphicFramePr>
        <p:xfrm>
          <a:off x="1629509" y="2306465"/>
          <a:ext cx="7690338" cy="352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4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2123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598661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  <a:gridCol w="2629144">
                  <a:extLst>
                    <a:ext uri="{9D8B030D-6E8A-4147-A177-3AD203B41FA5}">
                      <a16:colId xmlns:a16="http://schemas.microsoft.com/office/drawing/2014/main" val="26953232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4134564462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 Old Man and the Sea, The Sun also Rises, A Farewell to 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Romeo and Juliet, Hamlet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Harry Potter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Fifty-five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 then there were one, 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Eighty-five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620" y="6085840"/>
            <a:ext cx="1043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Name is not follow rule 3 and column Book is not follow rule 1 and column Age is not follow rule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18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354</Words>
  <Application>Microsoft Office PowerPoint</Application>
  <PresentationFormat>Widescreen</PresentationFormat>
  <Paragraphs>139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NY.MA</cp:lastModifiedBy>
  <cp:revision>9</cp:revision>
  <dcterms:created xsi:type="dcterms:W3CDTF">2021-06-07T02:58:18Z</dcterms:created>
  <dcterms:modified xsi:type="dcterms:W3CDTF">2024-01-02T08:01:41Z</dcterms:modified>
</cp:coreProperties>
</file>