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2C44-E300-4CE1-8C4E-20081D1B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CA63-2212-4882-AB00-F0FA25BA7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F30B-0F36-422C-A9E1-404F3C0A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94ED4-24BD-411A-8410-477F5086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EF7A-7A85-4D2D-B5DC-E8A5DADD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14C9-51CB-4246-8F16-41B61AFB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1510D-09BB-442D-851A-2DB57EDB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F646-239A-4679-85B4-D66742E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C5C8-8D32-47F7-95EF-C0E7B331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D518-DA4B-420A-AD3B-E1764D93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22F64-23E9-456C-87CB-D3D714283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0386-015E-4D6E-9882-4C0F01DAD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F028-5CF8-4E76-9AE7-5AD2E7BA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EC96-3DDA-4C68-9B67-D25F58D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6361-058E-43F4-A5A1-118E15F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0F7F-D1A4-4F9D-AA5E-6152EAF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DA8-4F2A-42D2-BB3A-BB5292F0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9994-3DD6-40EC-B594-A7F4659D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7C5C-F0A2-42F3-95EF-BAD39FE9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7E08-8F94-42F3-9418-0FA4F65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8EE-4C37-431B-8F94-D4358EDF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D0C1-99BE-49D2-93DF-4F15F630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5A26-770D-4CE0-B796-4B192F1F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57D4-8EA1-4473-A33E-B525A6F8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5D48-6204-409B-95AC-9D47E5A4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B02E-B159-4847-A369-3BC8EAAA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C1AB-795B-4721-88F3-99A0BEF16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6A3B-1240-43A7-9A4D-AF9708D7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3E4B7-6C9D-42C2-9604-E0BA8C0A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BB3A-061C-4F71-BD66-C2B4A277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918D-6270-4E71-8440-CD8DCA67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AB7-2F10-4263-A5E2-B2A2B52B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C9F7-9929-4707-AC08-E4C73C52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05D2D-3EF4-4B62-9E41-D17E7DDC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E1952-4AF0-48CB-876A-7DF2DF081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F3E3C-548C-4F09-B458-CCE7C48C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03BCE-F41B-4F85-A286-A7F06414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91A51-BFA8-49AC-AA4B-1A13C7FB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06387-2E12-4C2D-8526-BD638D4E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2253-C6D6-4609-8DE8-C61E44F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F64FE-3A78-49D4-BE68-64A3AD79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7584-F8DE-4580-95DE-3F8F4CAA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33DA9-8880-4A98-A4A2-9B0451DC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D4A12-E41C-4E2C-8B7C-394453C2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5A357-353F-476B-878C-B3EB3B6E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E36-D896-4CC7-8056-8E7233B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A1D9-111B-44B4-83CD-DD1CB861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42F7-BFEF-4369-9DA4-03C3FDE2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6571-CCE5-4849-AE73-6F7BA0CB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7AB4-B35A-44A9-B7F5-2EB9A6BC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5330-9519-4E39-B6D8-7C41D050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46DE-6A8D-400C-B9ED-AAA188AE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D4F2-0797-4647-B834-7ED0F3D1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1DFD-BBFC-4672-8509-28D0492D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EE9A7-CDEC-4161-A9D6-F9C94A97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233EA-A709-4E98-875B-FBAE63F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FC0A-C739-40A9-9846-02CE74D9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9C745-22D5-4B05-9DE7-AFF5AC4E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010B8-8063-4AF6-B1C3-0D087EAE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E0ABE-9CA8-4B8F-8139-76BD379E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F565-30C5-4BFC-A447-3E9160412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C96-9095-4BDD-8818-3CE3B7AFB4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C2FD-FAE3-425C-B901-E7050BEFF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0B0-1CED-42F6-A5D1-1E9CF6A5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FCF7-F98B-4846-8B6E-8F8E0AA5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E968CAF-1BA9-48F1-B411-46CDD7048D21}"/>
              </a:ext>
            </a:extLst>
          </p:cNvPr>
          <p:cNvGrpSpPr/>
          <p:nvPr/>
        </p:nvGrpSpPr>
        <p:grpSpPr>
          <a:xfrm>
            <a:off x="1387739" y="595087"/>
            <a:ext cx="9614090" cy="5786742"/>
            <a:chOff x="1387739" y="595087"/>
            <a:chExt cx="9614090" cy="5786742"/>
          </a:xfrm>
        </p:grpSpPr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33403D2-3B35-4F9F-B9AA-FD8D4DC58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739" y="595087"/>
              <a:ext cx="9614090" cy="57867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83A50C-F89E-4751-A211-68D6BFBBEAEE}"/>
                    </a:ext>
                  </a:extLst>
                </p:cNvPr>
                <p:cNvSpPr txBox="1"/>
                <p:nvPr/>
              </p:nvSpPr>
              <p:spPr>
                <a:xfrm>
                  <a:off x="8923419" y="2056926"/>
                  <a:ext cx="1606402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=0.0002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83A50C-F89E-4751-A211-68D6BFBB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419" y="2056926"/>
                  <a:ext cx="1606402" cy="289182"/>
                </a:xfrm>
                <a:prstGeom prst="rect">
                  <a:avLst/>
                </a:prstGeom>
                <a:blipFill>
                  <a:blip r:embed="rId3"/>
                  <a:stretch>
                    <a:fillRect l="-4943" r="-3422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C1835D-0959-4A37-8103-95F7B3861381}"/>
                    </a:ext>
                  </a:extLst>
                </p:cNvPr>
                <p:cNvSpPr txBox="1"/>
                <p:nvPr/>
              </p:nvSpPr>
              <p:spPr>
                <a:xfrm>
                  <a:off x="7674367" y="3139818"/>
                  <a:ext cx="1606402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=0.0004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C1835D-0959-4A37-8103-95F7B3861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367" y="3139818"/>
                  <a:ext cx="1606402" cy="289182"/>
                </a:xfrm>
                <a:prstGeom prst="rect">
                  <a:avLst/>
                </a:prstGeom>
                <a:blipFill>
                  <a:blip r:embed="rId4"/>
                  <a:stretch>
                    <a:fillRect l="-4943" r="-3422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06D30-4719-4319-A6C4-B8C3B259961D}"/>
                    </a:ext>
                  </a:extLst>
                </p:cNvPr>
                <p:cNvSpPr txBox="1"/>
                <p:nvPr/>
              </p:nvSpPr>
              <p:spPr>
                <a:xfrm>
                  <a:off x="2472660" y="4621402"/>
                  <a:ext cx="1478161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=0.002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06D30-4719-4319-A6C4-B8C3B2599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660" y="4621402"/>
                  <a:ext cx="1478161" cy="289182"/>
                </a:xfrm>
                <a:prstGeom prst="rect">
                  <a:avLst/>
                </a:prstGeom>
                <a:blipFill>
                  <a:blip r:embed="rId5"/>
                  <a:stretch>
                    <a:fillRect l="-5372" r="-3719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42FBC7-56CA-4C30-AAB4-A3703E565CA0}"/>
                    </a:ext>
                  </a:extLst>
                </p:cNvPr>
                <p:cNvSpPr txBox="1"/>
                <p:nvPr/>
              </p:nvSpPr>
              <p:spPr>
                <a:xfrm>
                  <a:off x="7916857" y="1263216"/>
                  <a:ext cx="1734642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𝑀𝑅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=0.00011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42FBC7-56CA-4C30-AAB4-A3703E565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857" y="1263216"/>
                  <a:ext cx="1734642" cy="289182"/>
                </a:xfrm>
                <a:prstGeom prst="rect">
                  <a:avLst/>
                </a:prstGeom>
                <a:blipFill>
                  <a:blip r:embed="rId6"/>
                  <a:stretch>
                    <a:fillRect l="-4225" r="-3169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6226D4-1F43-45FA-A7F0-A48D74571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409" y="2207186"/>
              <a:ext cx="312275" cy="240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128A7D-7A47-4565-A9DA-02A379724C38}"/>
                </a:ext>
              </a:extLst>
            </p:cNvPr>
            <p:cNvCxnSpPr/>
            <p:nvPr/>
          </p:nvCxnSpPr>
          <p:spPr>
            <a:xfrm flipH="1">
              <a:off x="7362092" y="3308782"/>
              <a:ext cx="312275" cy="240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DD6BF6-936D-4851-B089-7F18CF6FB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821" y="4473526"/>
              <a:ext cx="278482" cy="2580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D33DD8-012C-47FE-9690-B11CBE0C6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1499" y="1134207"/>
              <a:ext cx="278482" cy="258018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85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Reynolds</dc:creator>
  <cp:lastModifiedBy>Sara Reynolds</cp:lastModifiedBy>
  <cp:revision>1</cp:revision>
  <dcterms:created xsi:type="dcterms:W3CDTF">2021-05-27T16:27:43Z</dcterms:created>
  <dcterms:modified xsi:type="dcterms:W3CDTF">2021-05-27T16:33:12Z</dcterms:modified>
</cp:coreProperties>
</file>