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50" d="100"/>
          <a:sy n="150" d="100"/>
        </p:scale>
        <p:origin x="86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9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8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3D84-61A4-450E-BAC5-9BD9DCE6FF1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D0E2-5F9B-4C65-8E35-8B7CF852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16966-D033-4EB3-9AD3-DA47A06E9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/>
          <a:stretch/>
        </p:blipFill>
        <p:spPr>
          <a:xfrm>
            <a:off x="249533" y="374949"/>
            <a:ext cx="8829271" cy="5991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9AC44-3FDB-425D-8B1B-FD62054B9D05}"/>
              </a:ext>
            </a:extLst>
          </p:cNvPr>
          <p:cNvSpPr txBox="1"/>
          <p:nvPr/>
        </p:nvSpPr>
        <p:spPr>
          <a:xfrm>
            <a:off x="975360" y="2169160"/>
            <a:ext cx="1270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Fort Peck Reservoir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16A65-4FEF-4994-B062-5B14E1C397FF}"/>
              </a:ext>
            </a:extLst>
          </p:cNvPr>
          <p:cNvSpPr txBox="1"/>
          <p:nvPr/>
        </p:nvSpPr>
        <p:spPr>
          <a:xfrm>
            <a:off x="2997200" y="1760178"/>
            <a:ext cx="1270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Missouri 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62BF2-94BD-43BD-8F2E-8B052AB1C593}"/>
              </a:ext>
            </a:extLst>
          </p:cNvPr>
          <p:cNvSpPr txBox="1"/>
          <p:nvPr/>
        </p:nvSpPr>
        <p:spPr>
          <a:xfrm>
            <a:off x="6268107" y="1506262"/>
            <a:ext cx="1270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Lake  Sakakawea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03AF2-2859-4AC9-8B08-0F4956BAD51B}"/>
              </a:ext>
            </a:extLst>
          </p:cNvPr>
          <p:cNvSpPr txBox="1"/>
          <p:nvPr/>
        </p:nvSpPr>
        <p:spPr>
          <a:xfrm>
            <a:off x="4145280" y="2595796"/>
            <a:ext cx="127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Yellowstone River</a:t>
            </a:r>
          </a:p>
          <a:p>
            <a:r>
              <a:rPr lang="en-US" sz="1050" dirty="0"/>
              <a:t>Below Intake Dam</a:t>
            </a:r>
          </a:p>
        </p:txBody>
      </p:sp>
    </p:spTree>
    <p:extLst>
      <p:ext uri="{BB962C8B-B14F-4D97-AF65-F5344CB8AC3E}">
        <p14:creationId xmlns:p14="http://schemas.microsoft.com/office/powerpoint/2010/main" val="178571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Colvin</dc:creator>
  <cp:lastModifiedBy>Michael Colvin</cp:lastModifiedBy>
  <cp:revision>2</cp:revision>
  <dcterms:created xsi:type="dcterms:W3CDTF">2019-09-18T17:38:51Z</dcterms:created>
  <dcterms:modified xsi:type="dcterms:W3CDTF">2019-09-18T17:42:17Z</dcterms:modified>
</cp:coreProperties>
</file>