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4" r:id="rId13"/>
    <p:sldId id="265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ynolds, Stephanie N" initials="RSN" lastIdx="1" clrIdx="0">
    <p:extLst>
      <p:ext uri="{19B8F6BF-5375-455C-9EA6-DF929625EA0E}">
        <p15:presenceInfo xmlns:p15="http://schemas.microsoft.com/office/powerpoint/2012/main" userId="Reynolds, Stephanie 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>
        <p:scale>
          <a:sx n="35" d="100"/>
          <a:sy n="35" d="100"/>
        </p:scale>
        <p:origin x="1824" y="1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2614-7B95-4ED4-BC6D-434EF4BFC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10F5C-766C-4138-B33E-6D2B830F6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432D-D3C5-41BE-911D-172A65FA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16F9-3760-4508-A5FA-82FEA7C161B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176F3-9656-4E4D-8B03-65320245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C03BE-F8B2-4C64-9661-CF2F8541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5763-6B05-44ED-982C-A09ECBF19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7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B0BA-5C35-43C0-96A2-2EC5F521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80177-6AC3-4CAC-8EB5-D0DCEA024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BC108-97D4-48A0-89CC-804711FE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16F9-3760-4508-A5FA-82FEA7C161B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08D30-78C1-4253-88EF-271850AD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2A5A6-64D4-42AA-B20A-6244C4B7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5763-6B05-44ED-982C-A09ECBF19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1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02138-7F03-470C-BE95-217DFCFE7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C3975-2D63-4D32-B614-DD0AEA880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270BF-A4FE-44F4-A775-A69904E2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16F9-3760-4508-A5FA-82FEA7C161B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C85FA-3980-4EFF-B6B8-CC1127F4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7DB13-8D71-45E4-BD85-EFE9D5AD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5763-6B05-44ED-982C-A09ECBF19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9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BB13-0FC3-4FCA-9A59-432B6D0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0B47-5343-467A-ADEB-8784ED5D0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DF2DF-24FB-439A-8C41-7E0C7E63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16F9-3760-4508-A5FA-82FEA7C161B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E7091-C82C-46B3-8EA8-19A85EBB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134B-F764-42DF-86C3-046E8042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5763-6B05-44ED-982C-A09ECBF19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2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2F00-FD16-4BCE-B8A2-DA9B44B0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95AA6-0DF9-4C4C-8250-CE96F4C2B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AB3F6-C038-4DD1-85D0-CC0D4381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16F9-3760-4508-A5FA-82FEA7C161B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836DA-E388-43F0-8721-4F11F13A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4451B-A479-4FC5-B622-49020842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5763-6B05-44ED-982C-A09ECBF19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5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F3E0-2A27-4242-8EA5-3326F368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8AF66-4A8F-465F-8DFA-9B9E80643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968F2-6664-424B-B198-41129744C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A9C2B-48BD-4A63-A7AC-BB23A363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16F9-3760-4508-A5FA-82FEA7C161B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BB8E7-7854-4CFA-9DAF-751D5378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9CDB6-1DD1-4923-89CF-6C9DAAFB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5763-6B05-44ED-982C-A09ECBF19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9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71D7-E0EB-4312-9D73-77D92AC0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EFC3A-65F9-4D7E-8C0C-702521FAF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97B8A-D9D1-4D40-AC01-D123B1D57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48D72-753C-43CF-82B3-F54635FCD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58F39-A878-447A-999E-4B8B22BBD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990D8-18C0-49F3-89FF-1543E146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16F9-3760-4508-A5FA-82FEA7C161B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99214-33E1-4D0E-8958-B9FDC187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7E2E1-3D8A-4CE6-B0AF-36BA055B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5763-6B05-44ED-982C-A09ECBF19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5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F889-B932-49FD-96B8-24638C1B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ED70D-1119-4704-8406-43BFFF8D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16F9-3760-4508-A5FA-82FEA7C161B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169BA-E70C-4618-AAE1-3F53A264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1937B-4E67-4D6A-9E18-D9884C15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5763-6B05-44ED-982C-A09ECBF19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2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9107A-FF23-4D2D-899D-4EF56BED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16F9-3760-4508-A5FA-82FEA7C161B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5DB76-77EA-4FE3-A263-D29C1F1A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1FCF3-2807-44A1-910E-331784E5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5763-6B05-44ED-982C-A09ECBF19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8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5A0F-ED21-4E74-9C76-8F15BF4B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774F3-97C6-4E02-896A-8F3C2EDCB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2C70A-2CDD-4AF2-87FE-036C0E5B1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7F311-1CD2-4DBF-8FC8-B0CE2975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16F9-3760-4508-A5FA-82FEA7C161B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A6B20-A513-4454-BCDF-2C71C98D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29509-3D39-4F67-BE9D-747513CF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5763-6B05-44ED-982C-A09ECBF19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01F8-AE7A-4344-9C8B-7AD48DED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D4C3A-BAC1-4DA9-B73F-996F56878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8BB68-2B9B-47A5-93CC-F54A1E5D2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D64C9-E552-4143-8D2F-BAD5AEAB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16F9-3760-4508-A5FA-82FEA7C161B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300D8-D5F6-4676-BE12-B28401DD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10748-A5F1-483F-8D0E-A6A6B0DB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5763-6B05-44ED-982C-A09ECBF19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20E65-CDAD-4D62-A95F-9373501D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3F50-E861-4700-B83D-9A4719AF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85171-063A-43F0-9350-0CB05E0F0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16F9-3760-4508-A5FA-82FEA7C161B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C9D1-E0BD-4D19-A9D1-0D5639C15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2FAE3-5D73-4B45-BE4F-A60C34899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25763-6B05-44ED-982C-A09ECBF19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0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39AC7C2-A80A-4AE6-88A7-4E61C4434DCA}"/>
              </a:ext>
            </a:extLst>
          </p:cNvPr>
          <p:cNvGrpSpPr/>
          <p:nvPr/>
        </p:nvGrpSpPr>
        <p:grpSpPr>
          <a:xfrm>
            <a:off x="610286" y="1600428"/>
            <a:ext cx="10971428" cy="3657143"/>
            <a:chOff x="610286" y="1600428"/>
            <a:chExt cx="10971428" cy="3657143"/>
          </a:xfrm>
        </p:grpSpPr>
        <p:pic>
          <p:nvPicPr>
            <p:cNvPr id="5" name="Picture 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A752962-784C-4FF2-AAF2-90C084AF9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286" y="1600428"/>
              <a:ext cx="10971428" cy="3657143"/>
            </a:xfrm>
            <a:prstGeom prst="rect">
              <a:avLst/>
            </a:prstGeom>
          </p:spPr>
        </p:pic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B96348A1-0B70-4576-A411-87C85C1D5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5778" y="2090151"/>
              <a:ext cx="1028700" cy="685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330F44-11BA-42FC-A34F-3F3E470D5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1862" y="2090151"/>
              <a:ext cx="1028700" cy="685800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782835DD-29DD-4972-A8C6-A9423E014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7006" y="2090151"/>
              <a:ext cx="1028700" cy="685800"/>
            </a:xfrm>
            <a:prstGeom prst="rect">
              <a:avLst/>
            </a:prstGeom>
          </p:spPr>
        </p:pic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4BA0097-E3DC-4D64-BDD2-FCD67B2FD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7751" y="2009731"/>
              <a:ext cx="1028700" cy="6858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6381B8-51D7-4AA9-9AC9-E6EA8A359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904" y="2009731"/>
              <a:ext cx="1028700" cy="685800"/>
            </a:xfrm>
            <a:prstGeom prst="rect">
              <a:avLst/>
            </a:prstGeom>
          </p:spPr>
        </p:pic>
        <p:pic>
          <p:nvPicPr>
            <p:cNvPr id="17" name="Picture 16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E1136A23-EEED-46F6-BBDE-2ECEF8CBF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5778" y="3888834"/>
              <a:ext cx="1028700" cy="685800"/>
            </a:xfrm>
            <a:prstGeom prst="rect">
              <a:avLst/>
            </a:prstGeom>
          </p:spPr>
        </p:pic>
        <p:pic>
          <p:nvPicPr>
            <p:cNvPr id="19" name="Picture 18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6EB040B9-D8E8-4C42-BC1F-F09B075D3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7512" y="3888834"/>
              <a:ext cx="1028700" cy="685800"/>
            </a:xfrm>
            <a:prstGeom prst="rect">
              <a:avLst/>
            </a:prstGeom>
          </p:spPr>
        </p:pic>
        <p:pic>
          <p:nvPicPr>
            <p:cNvPr id="21" name="Picture 2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F8BAB621-B55E-4E27-9C44-84F288C0B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988" y="3888834"/>
              <a:ext cx="1028700" cy="685800"/>
            </a:xfrm>
            <a:prstGeom prst="rect">
              <a:avLst/>
            </a:prstGeom>
          </p:spPr>
        </p:pic>
        <p:pic>
          <p:nvPicPr>
            <p:cNvPr id="23" name="Picture 2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C2499D9-DECC-43B6-ADC6-761B70D07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2464" y="3888834"/>
              <a:ext cx="1028700" cy="685800"/>
            </a:xfrm>
            <a:prstGeom prst="rect">
              <a:avLst/>
            </a:prstGeom>
          </p:spPr>
        </p:pic>
        <p:pic>
          <p:nvPicPr>
            <p:cNvPr id="25" name="Picture 2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7166767E-918B-476F-942A-EFB89743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904" y="3888834"/>
              <a:ext cx="1028700" cy="6858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38AED3-9EBD-4B4A-9527-1D145079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44"/>
            <a:ext cx="10515600" cy="1325563"/>
          </a:xfrm>
        </p:spPr>
        <p:txBody>
          <a:bodyPr/>
          <a:lstStyle/>
          <a:p>
            <a:r>
              <a:rPr lang="en-US" dirty="0"/>
              <a:t>Seeded Initial Centers – </a:t>
            </a:r>
            <a:r>
              <a:rPr lang="en-US" dirty="0" err="1"/>
              <a:t>kmeans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69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4C56C6E-BA28-4B25-9633-8894B93D6BD3}"/>
              </a:ext>
            </a:extLst>
          </p:cNvPr>
          <p:cNvGrpSpPr/>
          <p:nvPr/>
        </p:nvGrpSpPr>
        <p:grpSpPr>
          <a:xfrm>
            <a:off x="-2392564" y="-405793"/>
            <a:ext cx="15134681" cy="3657143"/>
            <a:chOff x="-2392564" y="-405793"/>
            <a:chExt cx="15134681" cy="36571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7F66B4-7427-4E7F-972F-447EF41573FA}"/>
                </a:ext>
              </a:extLst>
            </p:cNvPr>
            <p:cNvGrpSpPr/>
            <p:nvPr/>
          </p:nvGrpSpPr>
          <p:grpSpPr>
            <a:xfrm>
              <a:off x="2138493" y="-405793"/>
              <a:ext cx="10603624" cy="3657143"/>
              <a:chOff x="-1764767" y="1600428"/>
              <a:chExt cx="10603624" cy="3657143"/>
            </a:xfrm>
          </p:grpSpPr>
          <p:pic>
            <p:nvPicPr>
              <p:cNvPr id="5" name="Picture 4" descr="Chart, line chart&#10;&#10;Description automatically generated">
                <a:extLst>
                  <a:ext uri="{FF2B5EF4-FFF2-40B4-BE49-F238E27FC236}">
                    <a16:creationId xmlns:a16="http://schemas.microsoft.com/office/drawing/2014/main" id="{D8F06D10-7DCC-47D0-A192-7561EAEE6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43" y="1600428"/>
                <a:ext cx="5485714" cy="3657143"/>
              </a:xfrm>
              <a:prstGeom prst="rect">
                <a:avLst/>
              </a:prstGeom>
            </p:spPr>
          </p:pic>
          <p:pic>
            <p:nvPicPr>
              <p:cNvPr id="7" name="Picture 6" descr="Chart&#10;&#10;Description automatically generated">
                <a:extLst>
                  <a:ext uri="{FF2B5EF4-FFF2-40B4-BE49-F238E27FC236}">
                    <a16:creationId xmlns:a16="http://schemas.microsoft.com/office/drawing/2014/main" id="{5D96560A-8B04-4430-A42C-E81B2D8D6F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764767" y="1600428"/>
                <a:ext cx="5485714" cy="3657143"/>
              </a:xfrm>
              <a:prstGeom prst="rect">
                <a:avLst/>
              </a:prstGeom>
            </p:spPr>
          </p:pic>
        </p:grpSp>
        <p:pic>
          <p:nvPicPr>
            <p:cNvPr id="10" name="Picture 9" descr="Chart, scatter chart&#10;&#10;Description automatically generated">
              <a:extLst>
                <a:ext uri="{FF2B5EF4-FFF2-40B4-BE49-F238E27FC236}">
                  <a16:creationId xmlns:a16="http://schemas.microsoft.com/office/drawing/2014/main" id="{E4C6A3A0-A8C6-4E11-9AF9-F1B1BCFD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92564" y="-405793"/>
              <a:ext cx="5485714" cy="365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592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F2AFD9F-5170-4D45-A594-5532E2CAD262}"/>
              </a:ext>
            </a:extLst>
          </p:cNvPr>
          <p:cNvGrpSpPr/>
          <p:nvPr/>
        </p:nvGrpSpPr>
        <p:grpSpPr>
          <a:xfrm>
            <a:off x="-186929" y="-691756"/>
            <a:ext cx="2171801" cy="7441099"/>
            <a:chOff x="3344230" y="-2891391"/>
            <a:chExt cx="2171801" cy="7441099"/>
          </a:xfrm>
        </p:grpSpPr>
        <p:pic>
          <p:nvPicPr>
            <p:cNvPr id="5" name="Picture 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47105AAD-B337-4E26-84E5-026863038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4230" y="-2888095"/>
              <a:ext cx="1371600" cy="914400"/>
            </a:xfrm>
            <a:prstGeom prst="rect">
              <a:avLst/>
            </a:prstGeom>
          </p:spPr>
        </p:pic>
        <p:pic>
          <p:nvPicPr>
            <p:cNvPr id="7" name="Picture 6" descr="A picture containing text, blur&#10;&#10;Description automatically generated">
              <a:extLst>
                <a:ext uri="{FF2B5EF4-FFF2-40B4-BE49-F238E27FC236}">
                  <a16:creationId xmlns:a16="http://schemas.microsoft.com/office/drawing/2014/main" id="{0BF94B56-1487-4F11-BB77-81D0D72D7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4230" y="839565"/>
              <a:ext cx="1371600" cy="914400"/>
            </a:xfrm>
            <a:prstGeom prst="rect">
              <a:avLst/>
            </a:prstGeom>
          </p:spPr>
        </p:pic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34A2185-4349-4192-B48E-8C3AEE54F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4230" y="-92350"/>
              <a:ext cx="1371600" cy="914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1343325-ADE5-4B71-B959-DD8697967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4431" y="-1955041"/>
              <a:ext cx="1371600" cy="914400"/>
            </a:xfrm>
            <a:prstGeom prst="rect">
              <a:avLst/>
            </a:prstGeom>
          </p:spPr>
        </p:pic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613E2F7-3C71-4140-B588-23DFE75D4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4230" y="3635308"/>
              <a:ext cx="1371600" cy="914400"/>
            </a:xfrm>
            <a:prstGeom prst="rect">
              <a:avLst/>
            </a:prstGeom>
          </p:spPr>
        </p:pic>
        <p:pic>
          <p:nvPicPr>
            <p:cNvPr id="15" name="Picture 1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1804C987-31AE-43EC-9FBC-F940B08C8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4230" y="2703395"/>
              <a:ext cx="1371600" cy="914400"/>
            </a:xfrm>
            <a:prstGeom prst="rect">
              <a:avLst/>
            </a:prstGeom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96ABC504-4A7C-4503-8AFB-4A3EC6521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4431" y="-2891391"/>
              <a:ext cx="1371600" cy="914400"/>
            </a:xfrm>
            <a:prstGeom prst="rect">
              <a:avLst/>
            </a:prstGeom>
          </p:spPr>
        </p:pic>
        <p:pic>
          <p:nvPicPr>
            <p:cNvPr id="19" name="Picture 1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964F8B8-13AC-4174-976C-42B2A70E8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4230" y="-1956180"/>
              <a:ext cx="1371600" cy="914400"/>
            </a:xfrm>
            <a:prstGeom prst="rect">
              <a:avLst/>
            </a:prstGeom>
          </p:spPr>
        </p:pic>
        <p:pic>
          <p:nvPicPr>
            <p:cNvPr id="21" name="Picture 20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F8A80D2-B5B1-457F-9E6C-C4613F75C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4230" y="-1024265"/>
              <a:ext cx="1371600" cy="914400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F5F2A626-D4E9-4021-A4A9-A99D57F83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4230" y="1771480"/>
              <a:ext cx="1371600" cy="91440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B71DCDC-17FC-4548-8A85-69C04F754375}"/>
              </a:ext>
            </a:extLst>
          </p:cNvPr>
          <p:cNvGrpSpPr/>
          <p:nvPr/>
        </p:nvGrpSpPr>
        <p:grpSpPr>
          <a:xfrm>
            <a:off x="1687663" y="-691756"/>
            <a:ext cx="2233185" cy="6509186"/>
            <a:chOff x="1752929" y="-691756"/>
            <a:chExt cx="2233185" cy="6509186"/>
          </a:xfrm>
        </p:grpSpPr>
        <p:pic>
          <p:nvPicPr>
            <p:cNvPr id="50" name="Picture 4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09A66CF-2F00-4DA1-8E6D-F6C4DEF8B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4514" y="4903030"/>
              <a:ext cx="1371600" cy="9144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8D122C4-C077-4003-8888-3994C1CE3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929" y="2962548"/>
              <a:ext cx="1371600" cy="9144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8F305E8-150B-496A-BF92-10B7CAD3C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743" y="1231211"/>
              <a:ext cx="1371600" cy="9144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33044F32-938A-4DD5-911A-2C12E2E19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1942" y="2107285"/>
              <a:ext cx="1371600" cy="914400"/>
            </a:xfrm>
            <a:prstGeom prst="rect">
              <a:avLst/>
            </a:prstGeom>
          </p:spPr>
        </p:pic>
        <p:pic>
          <p:nvPicPr>
            <p:cNvPr id="58" name="Picture 5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28A23629-C8D4-4B42-BA66-947C14170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743" y="3932789"/>
              <a:ext cx="1371600" cy="91440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86B4C56-8494-472A-89CF-740ED38D6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743" y="2108445"/>
              <a:ext cx="1371600" cy="914400"/>
            </a:xfrm>
            <a:prstGeom prst="rect">
              <a:avLst/>
            </a:prstGeom>
          </p:spPr>
        </p:pic>
        <p:pic>
          <p:nvPicPr>
            <p:cNvPr id="62" name="Picture 61" descr="Logo&#10;&#10;Description automatically generated">
              <a:extLst>
                <a:ext uri="{FF2B5EF4-FFF2-40B4-BE49-F238E27FC236}">
                  <a16:creationId xmlns:a16="http://schemas.microsoft.com/office/drawing/2014/main" id="{711F3809-E7E5-4965-84DB-CA8DC3262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743" y="-691756"/>
              <a:ext cx="1371600" cy="914400"/>
            </a:xfrm>
            <a:prstGeom prst="rect">
              <a:avLst/>
            </a:prstGeom>
          </p:spPr>
        </p:pic>
        <p:pic>
          <p:nvPicPr>
            <p:cNvPr id="64" name="Picture 6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53028970-F429-4825-A07C-165BBEEA4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4514" y="260970"/>
              <a:ext cx="1371600" cy="914400"/>
            </a:xfrm>
            <a:prstGeom prst="rect">
              <a:avLst/>
            </a:prstGeom>
          </p:spPr>
        </p:pic>
        <p:pic>
          <p:nvPicPr>
            <p:cNvPr id="66" name="Picture 6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7D3312CD-2EB2-4555-859C-AEA130AE6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743" y="222644"/>
              <a:ext cx="1371600" cy="914400"/>
            </a:xfrm>
            <a:prstGeom prst="rect">
              <a:avLst/>
            </a:prstGeom>
          </p:spPr>
        </p:pic>
        <p:pic>
          <p:nvPicPr>
            <p:cNvPr id="68" name="Picture 6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73312218-D6D0-491C-A819-45EDAEE67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743" y="4903030"/>
              <a:ext cx="1371600" cy="914400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D1951C7-32C4-4A89-B5D8-634AF43CE2C6}"/>
              </a:ext>
            </a:extLst>
          </p:cNvPr>
          <p:cNvSpPr txBox="1"/>
          <p:nvPr/>
        </p:nvSpPr>
        <p:spPr>
          <a:xfrm flipH="1">
            <a:off x="335727" y="-1135333"/>
            <a:ext cx="800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		ICA		        RP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44A7B6E-1A35-47BA-B215-54649FE17EF7}"/>
              </a:ext>
            </a:extLst>
          </p:cNvPr>
          <p:cNvGrpSpPr/>
          <p:nvPr/>
        </p:nvGrpSpPr>
        <p:grpSpPr>
          <a:xfrm>
            <a:off x="4067675" y="-766001"/>
            <a:ext cx="2376198" cy="6527590"/>
            <a:chOff x="4067675" y="-766001"/>
            <a:chExt cx="2376198" cy="6527590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A7C7687-BF95-4370-82AB-8D05614CE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675" y="1210035"/>
              <a:ext cx="1371600" cy="91440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CD17895-50E6-4D8E-BA63-2787BF11C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2273" y="2040842"/>
              <a:ext cx="1371600" cy="914400"/>
            </a:xfrm>
            <a:prstGeom prst="rect">
              <a:avLst/>
            </a:prstGeom>
          </p:spPr>
        </p:pic>
        <p:pic>
          <p:nvPicPr>
            <p:cNvPr id="80" name="Picture 79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410583D6-1215-4C6D-8507-6E8F37F64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675" y="3822916"/>
              <a:ext cx="1371600" cy="914400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E54A0FD3-4D46-4990-973F-3BDCB6BA0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675" y="2009971"/>
              <a:ext cx="1371600" cy="914400"/>
            </a:xfrm>
            <a:prstGeom prst="rect">
              <a:avLst/>
            </a:prstGeom>
          </p:spPr>
        </p:pic>
        <p:pic>
          <p:nvPicPr>
            <p:cNvPr id="84" name="Picture 83" descr="Logo&#10;&#10;Description automatically generated">
              <a:extLst>
                <a:ext uri="{FF2B5EF4-FFF2-40B4-BE49-F238E27FC236}">
                  <a16:creationId xmlns:a16="http://schemas.microsoft.com/office/drawing/2014/main" id="{C51BB8B1-009C-4BD1-A80B-C192FF8DE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675" y="-766001"/>
              <a:ext cx="1371600" cy="914400"/>
            </a:xfrm>
            <a:prstGeom prst="rect">
              <a:avLst/>
            </a:prstGeom>
          </p:spPr>
        </p:pic>
        <p:pic>
          <p:nvPicPr>
            <p:cNvPr id="86" name="Picture 8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771D021D-71A3-417F-8FD5-A5FB637F6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2273" y="240699"/>
              <a:ext cx="1371600" cy="914400"/>
            </a:xfrm>
            <a:prstGeom prst="rect">
              <a:avLst/>
            </a:prstGeom>
          </p:spPr>
        </p:pic>
        <p:pic>
          <p:nvPicPr>
            <p:cNvPr id="88" name="Picture 8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99BB7AA-3F40-44B1-92D4-C35DD039B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675" y="223188"/>
              <a:ext cx="1371600" cy="914400"/>
            </a:xfrm>
            <a:prstGeom prst="rect">
              <a:avLst/>
            </a:prstGeom>
          </p:spPr>
        </p:pic>
        <p:pic>
          <p:nvPicPr>
            <p:cNvPr id="90" name="Picture 8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C7694CAD-A633-4F83-B4BB-88B520F3E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675" y="4847189"/>
              <a:ext cx="1371600" cy="914400"/>
            </a:xfrm>
            <a:prstGeom prst="rect">
              <a:avLst/>
            </a:prstGeom>
          </p:spPr>
        </p:pic>
        <p:pic>
          <p:nvPicPr>
            <p:cNvPr id="92" name="Picture 9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BE1C1F3-925B-4B71-909C-AB41C7CB8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8908" y="4847189"/>
              <a:ext cx="1371600" cy="914400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58EA447-FC1A-4DAC-8798-B4C98C5E8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675" y="2871648"/>
              <a:ext cx="1371600" cy="914400"/>
            </a:xfrm>
            <a:prstGeom prst="rect">
              <a:avLst/>
            </a:prstGeom>
          </p:spPr>
        </p:pic>
      </p:grpSp>
      <p:pic>
        <p:nvPicPr>
          <p:cNvPr id="97" name="Picture 96" descr="A picture containing icon&#10;&#10;Description automatically generated">
            <a:extLst>
              <a:ext uri="{FF2B5EF4-FFF2-40B4-BE49-F238E27FC236}">
                <a16:creationId xmlns:a16="http://schemas.microsoft.com/office/drawing/2014/main" id="{F2FAD518-E27B-4DFE-BEE3-B023986F91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101" y="4631985"/>
            <a:ext cx="1371600" cy="914400"/>
          </a:xfrm>
          <a:prstGeom prst="rect">
            <a:avLst/>
          </a:prstGeom>
        </p:spPr>
      </p:pic>
      <p:pic>
        <p:nvPicPr>
          <p:cNvPr id="99" name="Picture 98" descr="A picture containing icon&#10;&#10;Description automatically generated">
            <a:extLst>
              <a:ext uri="{FF2B5EF4-FFF2-40B4-BE49-F238E27FC236}">
                <a16:creationId xmlns:a16="http://schemas.microsoft.com/office/drawing/2014/main" id="{A8719E74-F965-4D3C-BD82-FF5010427D0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912" y="164699"/>
            <a:ext cx="1371600" cy="914400"/>
          </a:xfrm>
          <a:prstGeom prst="rect">
            <a:avLst/>
          </a:prstGeom>
        </p:spPr>
      </p:pic>
      <p:pic>
        <p:nvPicPr>
          <p:cNvPr id="101" name="Picture 100" descr="A picture containing icon&#10;&#10;Description automatically generated">
            <a:extLst>
              <a:ext uri="{FF2B5EF4-FFF2-40B4-BE49-F238E27FC236}">
                <a16:creationId xmlns:a16="http://schemas.microsoft.com/office/drawing/2014/main" id="{16DD98F0-9B13-4852-A2FF-E6ADDDE003A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52" y="229672"/>
            <a:ext cx="1371600" cy="914400"/>
          </a:xfrm>
          <a:prstGeom prst="rect">
            <a:avLst/>
          </a:prstGeom>
        </p:spPr>
      </p:pic>
      <p:pic>
        <p:nvPicPr>
          <p:cNvPr id="103" name="Picture 102" descr="Logo&#10;&#10;Description automatically generated">
            <a:extLst>
              <a:ext uri="{FF2B5EF4-FFF2-40B4-BE49-F238E27FC236}">
                <a16:creationId xmlns:a16="http://schemas.microsoft.com/office/drawing/2014/main" id="{418A96FA-3989-4F54-859A-55B85664D0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14" y="-690285"/>
            <a:ext cx="1371600" cy="914400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B1CD8708-BC60-49EB-B6D5-820B1E03C0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912" y="2169742"/>
            <a:ext cx="1371600" cy="914400"/>
          </a:xfrm>
          <a:prstGeom prst="rect">
            <a:avLst/>
          </a:prstGeom>
        </p:spPr>
      </p:pic>
      <p:pic>
        <p:nvPicPr>
          <p:cNvPr id="107" name="Picture 106" descr="A picture containing logo&#10;&#10;Description automatically generated">
            <a:extLst>
              <a:ext uri="{FF2B5EF4-FFF2-40B4-BE49-F238E27FC236}">
                <a16:creationId xmlns:a16="http://schemas.microsoft.com/office/drawing/2014/main" id="{C150C425-32F1-414C-8406-43E777848D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101" y="3682269"/>
            <a:ext cx="1371600" cy="914400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7B00C13-AE01-4632-A521-9A711C49DE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13" y="2089770"/>
            <a:ext cx="1371600" cy="91440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84D1258F-4879-4375-82FC-B114D7A5E3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101" y="1155778"/>
            <a:ext cx="1371600" cy="91440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FCB7DA3F-F557-4BDD-B084-9F82098D28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912" y="2732553"/>
            <a:ext cx="1371600" cy="914400"/>
          </a:xfrm>
          <a:prstGeom prst="rect">
            <a:avLst/>
          </a:prstGeom>
        </p:spPr>
      </p:pic>
      <p:pic>
        <p:nvPicPr>
          <p:cNvPr id="115" name="Picture 114" descr="A picture containing text&#10;&#10;Description automatically generated">
            <a:extLst>
              <a:ext uri="{FF2B5EF4-FFF2-40B4-BE49-F238E27FC236}">
                <a16:creationId xmlns:a16="http://schemas.microsoft.com/office/drawing/2014/main" id="{4A492CCF-01F3-43FD-80D5-C728DC0D05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571" y="4787822"/>
            <a:ext cx="1371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6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48ABF69-742B-4E02-88D7-4F90365969D0}"/>
              </a:ext>
            </a:extLst>
          </p:cNvPr>
          <p:cNvGrpSpPr/>
          <p:nvPr/>
        </p:nvGrpSpPr>
        <p:grpSpPr>
          <a:xfrm>
            <a:off x="-4466554" y="1688302"/>
            <a:ext cx="20369392" cy="3774221"/>
            <a:chOff x="-4466554" y="1688302"/>
            <a:chExt cx="20369392" cy="377422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6FBCCD-10AD-4C95-9D5D-63DF1120E78D}"/>
                </a:ext>
              </a:extLst>
            </p:cNvPr>
            <p:cNvGrpSpPr/>
            <p:nvPr/>
          </p:nvGrpSpPr>
          <p:grpSpPr>
            <a:xfrm>
              <a:off x="-4466554" y="1805379"/>
              <a:ext cx="20369392" cy="3657144"/>
              <a:chOff x="-4466554" y="1805379"/>
              <a:chExt cx="20369392" cy="3657144"/>
            </a:xfrm>
          </p:grpSpPr>
          <p:pic>
            <p:nvPicPr>
              <p:cNvPr id="5" name="Picture 4" descr="A picture containing line chart&#10;&#10;Description automatically generated">
                <a:extLst>
                  <a:ext uri="{FF2B5EF4-FFF2-40B4-BE49-F238E27FC236}">
                    <a16:creationId xmlns:a16="http://schemas.microsoft.com/office/drawing/2014/main" id="{A2663B48-EF0E-442E-8EE9-996381F117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66554" y="1805379"/>
                <a:ext cx="5485714" cy="3657143"/>
              </a:xfrm>
              <a:prstGeom prst="rect">
                <a:avLst/>
              </a:prstGeom>
            </p:spPr>
          </p:pic>
          <p:pic>
            <p:nvPicPr>
              <p:cNvPr id="7" name="Picture 6" descr="Chart, line chart&#10;&#10;Description automatically generated">
                <a:extLst>
                  <a:ext uri="{FF2B5EF4-FFF2-40B4-BE49-F238E27FC236}">
                    <a16:creationId xmlns:a16="http://schemas.microsoft.com/office/drawing/2014/main" id="{3BDB7653-AA79-4EE1-9864-0C6A2D595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286" y="1805380"/>
                <a:ext cx="5485714" cy="3657143"/>
              </a:xfrm>
              <a:prstGeom prst="rect">
                <a:avLst/>
              </a:prstGeom>
            </p:spPr>
          </p:pic>
          <p:pic>
            <p:nvPicPr>
              <p:cNvPr id="9" name="Picture 8" descr="Text&#10;&#10;Description automatically generated">
                <a:extLst>
                  <a:ext uri="{FF2B5EF4-FFF2-40B4-BE49-F238E27FC236}">
                    <a16:creationId xmlns:a16="http://schemas.microsoft.com/office/drawing/2014/main" id="{76BA8E91-A72F-42F9-A2A1-AC6EA290DB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3705" y="1805380"/>
                <a:ext cx="5485714" cy="3657143"/>
              </a:xfrm>
              <a:prstGeom prst="rect">
                <a:avLst/>
              </a:prstGeom>
            </p:spPr>
          </p:pic>
          <p:pic>
            <p:nvPicPr>
              <p:cNvPr id="11" name="Picture 10" descr="Chart, line chart&#10;&#10;Description automatically generated">
                <a:extLst>
                  <a:ext uri="{FF2B5EF4-FFF2-40B4-BE49-F238E27FC236}">
                    <a16:creationId xmlns:a16="http://schemas.microsoft.com/office/drawing/2014/main" id="{C5B1D219-328B-43C6-8A79-043810FCE3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7124" y="1805379"/>
                <a:ext cx="5485714" cy="3657143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A8EC09-42B3-4212-80E3-8A3BCE468237}"/>
                </a:ext>
              </a:extLst>
            </p:cNvPr>
            <p:cNvSpPr txBox="1"/>
            <p:nvPr/>
          </p:nvSpPr>
          <p:spPr>
            <a:xfrm flipH="1">
              <a:off x="-2084957" y="1688302"/>
              <a:ext cx="1756669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PCA						ICA		       		 Randomized Projection			              Decision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072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9B5AFF2-483D-4C47-A6AE-5E20D61F2C12}"/>
              </a:ext>
            </a:extLst>
          </p:cNvPr>
          <p:cNvGrpSpPr/>
          <p:nvPr/>
        </p:nvGrpSpPr>
        <p:grpSpPr>
          <a:xfrm>
            <a:off x="-756401" y="1316648"/>
            <a:ext cx="15691258" cy="3783268"/>
            <a:chOff x="-756401" y="1316648"/>
            <a:chExt cx="15691258" cy="3783268"/>
          </a:xfrm>
        </p:grpSpPr>
        <p:pic>
          <p:nvPicPr>
            <p:cNvPr id="7" name="Picture 6" descr="Chart, bar chart&#10;&#10;Description automatically generated">
              <a:extLst>
                <a:ext uri="{FF2B5EF4-FFF2-40B4-BE49-F238E27FC236}">
                  <a16:creationId xmlns:a16="http://schemas.microsoft.com/office/drawing/2014/main" id="{1334245F-9FA6-4389-ADE7-FA22C4BCE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9143" y="1442773"/>
              <a:ext cx="5485714" cy="3657143"/>
            </a:xfrm>
            <a:prstGeom prst="rect">
              <a:avLst/>
            </a:prstGeom>
          </p:spPr>
        </p:pic>
        <p:pic>
          <p:nvPicPr>
            <p:cNvPr id="11" name="Picture 10" descr="A picture containing line chart&#10;&#10;Description automatically generated">
              <a:extLst>
                <a:ext uri="{FF2B5EF4-FFF2-40B4-BE49-F238E27FC236}">
                  <a16:creationId xmlns:a16="http://schemas.microsoft.com/office/drawing/2014/main" id="{BDC5F028-5977-4959-A70B-1DDAC9201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56401" y="1316648"/>
              <a:ext cx="5485714" cy="3657143"/>
            </a:xfrm>
            <a:prstGeom prst="rect">
              <a:avLst/>
            </a:prstGeom>
          </p:spPr>
        </p:pic>
        <p:pic>
          <p:nvPicPr>
            <p:cNvPr id="13" name="Picture 12" descr="Chart, line chart&#10;&#10;Description automatically generated">
              <a:extLst>
                <a:ext uri="{FF2B5EF4-FFF2-40B4-BE49-F238E27FC236}">
                  <a16:creationId xmlns:a16="http://schemas.microsoft.com/office/drawing/2014/main" id="{1D3F6D9A-ABFF-4AF5-9474-27E0A17BC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6371" y="1316648"/>
              <a:ext cx="5485714" cy="365714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B41549-D119-43DC-97C0-95392F31BFE7}"/>
                </a:ext>
              </a:extLst>
            </p:cNvPr>
            <p:cNvSpPr txBox="1"/>
            <p:nvPr/>
          </p:nvSpPr>
          <p:spPr>
            <a:xfrm rot="16200000">
              <a:off x="3276747" y="2327731"/>
              <a:ext cx="2139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BIC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75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A8D25E5-53D9-4567-AB61-E60E89B79A3C}"/>
              </a:ext>
            </a:extLst>
          </p:cNvPr>
          <p:cNvGrpSpPr/>
          <p:nvPr/>
        </p:nvGrpSpPr>
        <p:grpSpPr>
          <a:xfrm>
            <a:off x="-3914074" y="679303"/>
            <a:ext cx="10971428" cy="4026475"/>
            <a:chOff x="-3914074" y="679303"/>
            <a:chExt cx="10971428" cy="4026475"/>
          </a:xfrm>
        </p:grpSpPr>
        <p:pic>
          <p:nvPicPr>
            <p:cNvPr id="5" name="Picture 4" descr="Chart, bar chart&#10;&#10;Description automatically generated">
              <a:extLst>
                <a:ext uri="{FF2B5EF4-FFF2-40B4-BE49-F238E27FC236}">
                  <a16:creationId xmlns:a16="http://schemas.microsoft.com/office/drawing/2014/main" id="{661CD7B0-F7A2-4D75-94DA-B26329E80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640" y="1048635"/>
              <a:ext cx="5485714" cy="3657143"/>
            </a:xfrm>
            <a:prstGeom prst="rect">
              <a:avLst/>
            </a:prstGeom>
          </p:spPr>
        </p:pic>
        <p:pic>
          <p:nvPicPr>
            <p:cNvPr id="7" name="Picture 6" descr="Chart, bar chart&#10;&#10;Description automatically generated">
              <a:extLst>
                <a:ext uri="{FF2B5EF4-FFF2-40B4-BE49-F238E27FC236}">
                  <a16:creationId xmlns:a16="http://schemas.microsoft.com/office/drawing/2014/main" id="{AFF7F52C-6B39-4DEF-877F-FDCCB4BCF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14074" y="1048635"/>
              <a:ext cx="5485714" cy="36571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64E5D5-C32D-4A4E-ABBC-45D128BEF247}"/>
                </a:ext>
              </a:extLst>
            </p:cNvPr>
            <p:cNvSpPr txBox="1"/>
            <p:nvPr/>
          </p:nvSpPr>
          <p:spPr>
            <a:xfrm flipH="1">
              <a:off x="-2308940" y="679303"/>
              <a:ext cx="9366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K-means Clustering					Expectation Maximization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20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9B747026-0A7D-49A5-BF7A-B5E4AEC244A3}"/>
              </a:ext>
            </a:extLst>
          </p:cNvPr>
          <p:cNvGrpSpPr/>
          <p:nvPr/>
        </p:nvGrpSpPr>
        <p:grpSpPr>
          <a:xfrm>
            <a:off x="385202" y="1347210"/>
            <a:ext cx="10971428" cy="3657143"/>
            <a:chOff x="385202" y="1347210"/>
            <a:chExt cx="10971428" cy="3657143"/>
          </a:xfrm>
        </p:grpSpPr>
        <p:pic>
          <p:nvPicPr>
            <p:cNvPr id="52" name="Picture 51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EF13DE31-68EC-4217-ADE9-C536724E9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02" y="1347210"/>
              <a:ext cx="10971428" cy="3657143"/>
            </a:xfrm>
            <a:prstGeom prst="rect">
              <a:avLst/>
            </a:prstGeom>
          </p:spPr>
        </p:pic>
        <p:pic>
          <p:nvPicPr>
            <p:cNvPr id="54" name="Picture 5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AEE5E2CC-ADD2-43D3-8BF5-E18E66E63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726" y="1708004"/>
              <a:ext cx="1028700" cy="685800"/>
            </a:xfrm>
            <a:prstGeom prst="rect">
              <a:avLst/>
            </a:prstGeom>
          </p:spPr>
        </p:pic>
        <p:pic>
          <p:nvPicPr>
            <p:cNvPr id="56" name="Picture 5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E7CF389-23E2-4453-A571-2BB4F3C84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0492" y="1524038"/>
              <a:ext cx="1028700" cy="685800"/>
            </a:xfrm>
            <a:prstGeom prst="rect">
              <a:avLst/>
            </a:prstGeom>
          </p:spPr>
        </p:pic>
        <p:pic>
          <p:nvPicPr>
            <p:cNvPr id="58" name="Picture 57" descr="A picture containing text, blur&#10;&#10;Description automatically generated">
              <a:extLst>
                <a:ext uri="{FF2B5EF4-FFF2-40B4-BE49-F238E27FC236}">
                  <a16:creationId xmlns:a16="http://schemas.microsoft.com/office/drawing/2014/main" id="{21F8F607-E1B3-4671-8DD3-1EA7CD97E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300" y="1665585"/>
              <a:ext cx="1028700" cy="685800"/>
            </a:xfrm>
            <a:prstGeom prst="rect">
              <a:avLst/>
            </a:prstGeom>
          </p:spPr>
        </p:pic>
        <p:pic>
          <p:nvPicPr>
            <p:cNvPr id="60" name="Picture 59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CE8309FC-7083-4CEA-953B-2806723CF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1284" y="1665585"/>
              <a:ext cx="1028700" cy="685800"/>
            </a:xfrm>
            <a:prstGeom prst="rect">
              <a:avLst/>
            </a:prstGeom>
          </p:spPr>
        </p:pic>
        <p:pic>
          <p:nvPicPr>
            <p:cNvPr id="62" name="Picture 6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1F5587FB-CA7D-4E81-8989-9F2AE3162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930" y="1652558"/>
              <a:ext cx="1028700" cy="685800"/>
            </a:xfrm>
            <a:prstGeom prst="rect">
              <a:avLst/>
            </a:prstGeom>
          </p:spPr>
        </p:pic>
        <p:pic>
          <p:nvPicPr>
            <p:cNvPr id="64" name="Picture 6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92F01B0A-9A1E-49E4-94A7-2C71F14E5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068" y="3525023"/>
              <a:ext cx="1028700" cy="685800"/>
            </a:xfrm>
            <a:prstGeom prst="rect">
              <a:avLst/>
            </a:prstGeom>
          </p:spPr>
        </p:pic>
        <p:pic>
          <p:nvPicPr>
            <p:cNvPr id="66" name="Picture 65" descr="Icon&#10;&#10;Description automatically generated">
              <a:extLst>
                <a:ext uri="{FF2B5EF4-FFF2-40B4-BE49-F238E27FC236}">
                  <a16:creationId xmlns:a16="http://schemas.microsoft.com/office/drawing/2014/main" id="{1145D7A6-3A86-4F2C-9A85-D9D74DE73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6023" y="3534700"/>
              <a:ext cx="1028700" cy="685800"/>
            </a:xfrm>
            <a:prstGeom prst="rect">
              <a:avLst/>
            </a:prstGeom>
          </p:spPr>
        </p:pic>
        <p:pic>
          <p:nvPicPr>
            <p:cNvPr id="68" name="Picture 67" descr="A picture containing kitchen appliance&#10;&#10;Description automatically generated">
              <a:extLst>
                <a:ext uri="{FF2B5EF4-FFF2-40B4-BE49-F238E27FC236}">
                  <a16:creationId xmlns:a16="http://schemas.microsoft.com/office/drawing/2014/main" id="{47CA27D2-582C-41E0-A073-9084B4C2E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2127" y="3534700"/>
              <a:ext cx="1028700" cy="685800"/>
            </a:xfrm>
            <a:prstGeom prst="rect">
              <a:avLst/>
            </a:prstGeom>
          </p:spPr>
        </p:pic>
        <p:pic>
          <p:nvPicPr>
            <p:cNvPr id="70" name="Picture 6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69CAAB5-9557-4028-A9A0-E99FB0AD6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417" y="3525023"/>
              <a:ext cx="1028700" cy="685800"/>
            </a:xfrm>
            <a:prstGeom prst="rect">
              <a:avLst/>
            </a:prstGeom>
          </p:spPr>
        </p:pic>
        <p:pic>
          <p:nvPicPr>
            <p:cNvPr id="72" name="Picture 7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5FED5CF-8419-4AEB-86E8-0AFE42245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7297" y="3473740"/>
              <a:ext cx="10287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152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DDDFB68-1460-4181-8E76-C8929299A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72" y="-2974432"/>
            <a:ext cx="5485714" cy="365714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E85A2-4A8F-4C9A-9746-D5E9274B5095}"/>
              </a:ext>
            </a:extLst>
          </p:cNvPr>
          <p:cNvGrpSpPr/>
          <p:nvPr/>
        </p:nvGrpSpPr>
        <p:grpSpPr>
          <a:xfrm>
            <a:off x="101596" y="2662093"/>
            <a:ext cx="15379561" cy="3796481"/>
            <a:chOff x="2107817" y="1461090"/>
            <a:chExt cx="15379561" cy="3796481"/>
          </a:xfrm>
        </p:grpSpPr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122CB9E7-8C63-4FDF-B570-E92BD2977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817" y="1461090"/>
              <a:ext cx="5485714" cy="3657143"/>
            </a:xfrm>
            <a:prstGeom prst="rect">
              <a:avLst/>
            </a:prstGeom>
          </p:spPr>
        </p:pic>
        <p:pic>
          <p:nvPicPr>
            <p:cNvPr id="7" name="Picture 6" descr="Shape&#10;&#10;Description automatically generated">
              <a:extLst>
                <a:ext uri="{FF2B5EF4-FFF2-40B4-BE49-F238E27FC236}">
                  <a16:creationId xmlns:a16="http://schemas.microsoft.com/office/drawing/2014/main" id="{C184694E-11C3-4D75-A2B0-2F07F925F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3326" y="1600428"/>
              <a:ext cx="5485714" cy="3657143"/>
            </a:xfrm>
            <a:prstGeom prst="rect">
              <a:avLst/>
            </a:prstGeom>
          </p:spPr>
        </p:pic>
        <p:pic>
          <p:nvPicPr>
            <p:cNvPr id="11" name="Picture 10" descr="Shape, square&#10;&#10;Description automatically generated">
              <a:extLst>
                <a:ext uri="{FF2B5EF4-FFF2-40B4-BE49-F238E27FC236}">
                  <a16:creationId xmlns:a16="http://schemas.microsoft.com/office/drawing/2014/main" id="{DB45EAA0-FEA1-4C79-AFEB-016C670FD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1664" y="1600427"/>
              <a:ext cx="5485714" cy="365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089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C03EDD5-7EA7-4CE0-8AFE-8EE5E753A992}"/>
              </a:ext>
            </a:extLst>
          </p:cNvPr>
          <p:cNvGrpSpPr/>
          <p:nvPr/>
        </p:nvGrpSpPr>
        <p:grpSpPr>
          <a:xfrm>
            <a:off x="1213091" y="1528633"/>
            <a:ext cx="10792047" cy="3657143"/>
            <a:chOff x="1213091" y="1528633"/>
            <a:chExt cx="10792047" cy="365714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F4D8E5A-68AA-4169-A43D-C77F12AC42D9}"/>
                </a:ext>
              </a:extLst>
            </p:cNvPr>
            <p:cNvGrpSpPr/>
            <p:nvPr/>
          </p:nvGrpSpPr>
          <p:grpSpPr>
            <a:xfrm>
              <a:off x="1213091" y="1672223"/>
              <a:ext cx="5080873" cy="3513553"/>
              <a:chOff x="3478619" y="1654105"/>
              <a:chExt cx="5080873" cy="3513553"/>
            </a:xfrm>
          </p:grpSpPr>
          <p:pic>
            <p:nvPicPr>
              <p:cNvPr id="7" name="Picture 6" descr="Chart, histogram&#10;&#10;Description automatically generated">
                <a:extLst>
                  <a:ext uri="{FF2B5EF4-FFF2-40B4-BE49-F238E27FC236}">
                    <a16:creationId xmlns:a16="http://schemas.microsoft.com/office/drawing/2014/main" id="{B56CF435-A865-4AAB-938B-A9DE492F1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2508" y="1854397"/>
                <a:ext cx="4926984" cy="3149206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AF2FDA-EB53-45C0-A585-AA4DABCB10CF}"/>
                  </a:ext>
                </a:extLst>
              </p:cNvPr>
              <p:cNvSpPr txBox="1"/>
              <p:nvPr/>
            </p:nvSpPr>
            <p:spPr>
              <a:xfrm>
                <a:off x="5527343" y="4859881"/>
                <a:ext cx="14466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Component #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B2A05E-16B5-44A2-A605-618C70A8ECD2}"/>
                  </a:ext>
                </a:extLst>
              </p:cNvPr>
              <p:cNvSpPr txBox="1"/>
              <p:nvPr/>
            </p:nvSpPr>
            <p:spPr>
              <a:xfrm rot="16200000">
                <a:off x="2510205" y="3056520"/>
                <a:ext cx="2252288" cy="315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Kurtosis across all samples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A2785C-11DF-4657-9B60-FE89C6F84C30}"/>
                  </a:ext>
                </a:extLst>
              </p:cNvPr>
              <p:cNvSpPr txBox="1"/>
              <p:nvPr/>
            </p:nvSpPr>
            <p:spPr>
              <a:xfrm>
                <a:off x="4990531" y="1654105"/>
                <a:ext cx="3025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Kurtosis for Individual Components</a:t>
                </a:r>
              </a:p>
            </p:txBody>
          </p:sp>
        </p:grpSp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2C6D93F1-50E6-4971-83E0-3C08CF1BC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424" y="1528633"/>
              <a:ext cx="5485714" cy="365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11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6172B4-9CF2-4BF3-B1BA-EF2E17FA6225}"/>
              </a:ext>
            </a:extLst>
          </p:cNvPr>
          <p:cNvGrpSpPr/>
          <p:nvPr/>
        </p:nvGrpSpPr>
        <p:grpSpPr>
          <a:xfrm>
            <a:off x="910194" y="1163700"/>
            <a:ext cx="10589977" cy="3657144"/>
            <a:chOff x="3353143" y="1600427"/>
            <a:chExt cx="10589977" cy="3657144"/>
          </a:xfrm>
        </p:grpSpPr>
        <p:pic>
          <p:nvPicPr>
            <p:cNvPr id="5" name="Picture 4" descr="Shape&#10;&#10;Description automatically generated">
              <a:extLst>
                <a:ext uri="{FF2B5EF4-FFF2-40B4-BE49-F238E27FC236}">
                  <a16:creationId xmlns:a16="http://schemas.microsoft.com/office/drawing/2014/main" id="{E5A5E542-1086-4973-9E63-229BE0611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143" y="1600428"/>
              <a:ext cx="5485714" cy="3657143"/>
            </a:xfrm>
            <a:prstGeom prst="rect">
              <a:avLst/>
            </a:prstGeom>
          </p:spPr>
        </p:pic>
        <p:pic>
          <p:nvPicPr>
            <p:cNvPr id="7" name="Picture 6" descr="Shape, square&#10;&#10;Description automatically generated">
              <a:extLst>
                <a:ext uri="{FF2B5EF4-FFF2-40B4-BE49-F238E27FC236}">
                  <a16:creationId xmlns:a16="http://schemas.microsoft.com/office/drawing/2014/main" id="{468FC36B-700B-4508-88D6-57A8FD8C0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406" y="1600427"/>
              <a:ext cx="5485714" cy="365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131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CE7F63-B964-466E-81DD-F6441DC61BC9}"/>
              </a:ext>
            </a:extLst>
          </p:cNvPr>
          <p:cNvGrpSpPr/>
          <p:nvPr/>
        </p:nvGrpSpPr>
        <p:grpSpPr>
          <a:xfrm>
            <a:off x="787363" y="1535600"/>
            <a:ext cx="15571410" cy="3721971"/>
            <a:chOff x="787363" y="1535600"/>
            <a:chExt cx="15571410" cy="3721971"/>
          </a:xfrm>
        </p:grpSpPr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F3303816-C742-4E2B-A230-D5AEF4BD6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363" y="1600428"/>
              <a:ext cx="5485714" cy="3657143"/>
            </a:xfrm>
            <a:prstGeom prst="rect">
              <a:avLst/>
            </a:prstGeom>
          </p:spPr>
        </p:pic>
        <p:pic>
          <p:nvPicPr>
            <p:cNvPr id="7" name="Picture 6" descr="Shape&#10;&#10;Description automatically generated">
              <a:extLst>
                <a:ext uri="{FF2B5EF4-FFF2-40B4-BE49-F238E27FC236}">
                  <a16:creationId xmlns:a16="http://schemas.microsoft.com/office/drawing/2014/main" id="{38161F98-08C6-4986-9BB8-4891EE59F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149" y="1600428"/>
              <a:ext cx="5485714" cy="3657143"/>
            </a:xfrm>
            <a:prstGeom prst="rect">
              <a:avLst/>
            </a:prstGeom>
          </p:spPr>
        </p:pic>
        <p:pic>
          <p:nvPicPr>
            <p:cNvPr id="9" name="Picture 8" descr="Shape, square&#10;&#10;Description automatically generated">
              <a:extLst>
                <a:ext uri="{FF2B5EF4-FFF2-40B4-BE49-F238E27FC236}">
                  <a16:creationId xmlns:a16="http://schemas.microsoft.com/office/drawing/2014/main" id="{3EE8D6F2-FEE2-4096-B278-774CF4CDD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3059" y="1535600"/>
              <a:ext cx="5485714" cy="365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79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FFCC1F3-DE6F-45E5-B70D-588B756260A3}"/>
              </a:ext>
            </a:extLst>
          </p:cNvPr>
          <p:cNvGrpSpPr/>
          <p:nvPr/>
        </p:nvGrpSpPr>
        <p:grpSpPr>
          <a:xfrm>
            <a:off x="-4303251" y="1600428"/>
            <a:ext cx="15462227" cy="3657143"/>
            <a:chOff x="-4303251" y="1600428"/>
            <a:chExt cx="15462227" cy="3657143"/>
          </a:xfrm>
        </p:grpSpPr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6070D2D5-2D55-4F20-A404-F5C8E23A5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286" y="1600428"/>
              <a:ext cx="5485714" cy="3657143"/>
            </a:xfrm>
            <a:prstGeom prst="rect">
              <a:avLst/>
            </a:prstGeom>
          </p:spPr>
        </p:pic>
        <p:pic>
          <p:nvPicPr>
            <p:cNvPr id="7" name="Picture 6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0CEA896B-8D56-4F5A-A9E6-75D297893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3262" y="1600428"/>
              <a:ext cx="5485714" cy="3657143"/>
            </a:xfrm>
            <a:prstGeom prst="rect">
              <a:avLst/>
            </a:prstGeom>
          </p:spPr>
        </p:pic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87631117-B4BC-4395-96AA-E821FDA84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303251" y="1600428"/>
              <a:ext cx="5485714" cy="3657143"/>
            </a:xfrm>
            <a:prstGeom prst="rect">
              <a:avLst/>
            </a:prstGeom>
          </p:spPr>
        </p:pic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8F271FCF-012D-4D00-90B5-7E25A574C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23" t="10575" r="23456" b="5864"/>
            <a:stretch/>
          </p:blipFill>
          <p:spPr>
            <a:xfrm>
              <a:off x="6396250" y="2169994"/>
              <a:ext cx="2638567" cy="203241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77DBA5-3863-4F97-96E2-37E3A5426AE5}"/>
                </a:ext>
              </a:extLst>
            </p:cNvPr>
            <p:cNvSpPr/>
            <p:nvPr/>
          </p:nvSpPr>
          <p:spPr>
            <a:xfrm>
              <a:off x="8652681" y="3821373"/>
              <a:ext cx="1091820" cy="9505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4D214F-C3E9-4FBB-AF3C-FC5AE4FED301}"/>
                </a:ext>
              </a:extLst>
            </p:cNvPr>
            <p:cNvCxnSpPr>
              <a:cxnSpLocks/>
            </p:cNvCxnSpPr>
            <p:nvPr/>
          </p:nvCxnSpPr>
          <p:spPr>
            <a:xfrm>
              <a:off x="8925636" y="2169994"/>
              <a:ext cx="818865" cy="16513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13B5DF-C0ED-46DB-8EA5-376FDC7EE429}"/>
                </a:ext>
              </a:extLst>
            </p:cNvPr>
            <p:cNvCxnSpPr>
              <a:cxnSpLocks/>
            </p:cNvCxnSpPr>
            <p:nvPr/>
          </p:nvCxnSpPr>
          <p:spPr>
            <a:xfrm>
              <a:off x="6714699" y="4067033"/>
              <a:ext cx="1910685" cy="7049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058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576F1F4-EFB0-49D9-AB51-796CCEC5799B}"/>
              </a:ext>
            </a:extLst>
          </p:cNvPr>
          <p:cNvGrpSpPr/>
          <p:nvPr/>
        </p:nvGrpSpPr>
        <p:grpSpPr>
          <a:xfrm>
            <a:off x="-2132571" y="1341118"/>
            <a:ext cx="15283434" cy="3657145"/>
            <a:chOff x="-2132571" y="1341118"/>
            <a:chExt cx="15283434" cy="3657145"/>
          </a:xfrm>
        </p:grpSpPr>
        <p:pic>
          <p:nvPicPr>
            <p:cNvPr id="5" name="Picture 4" descr="A picture containing histogram&#10;&#10;Description automatically generated">
              <a:extLst>
                <a:ext uri="{FF2B5EF4-FFF2-40B4-BE49-F238E27FC236}">
                  <a16:creationId xmlns:a16="http://schemas.microsoft.com/office/drawing/2014/main" id="{BAA9DBC5-223D-4F06-84CA-7A61F89D3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6289" y="1341119"/>
              <a:ext cx="5485714" cy="3657143"/>
            </a:xfrm>
            <a:prstGeom prst="rect">
              <a:avLst/>
            </a:prstGeom>
          </p:spPr>
        </p:pic>
        <p:pic>
          <p:nvPicPr>
            <p:cNvPr id="7" name="Picture 6" descr="Chart, line chart&#10;&#10;Description automatically generated">
              <a:extLst>
                <a:ext uri="{FF2B5EF4-FFF2-40B4-BE49-F238E27FC236}">
                  <a16:creationId xmlns:a16="http://schemas.microsoft.com/office/drawing/2014/main" id="{BC033711-56CD-4A7E-9E3A-E9AEEA646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149" y="1341118"/>
              <a:ext cx="5485714" cy="3657143"/>
            </a:xfrm>
            <a:prstGeom prst="rect">
              <a:avLst/>
            </a:prstGeom>
          </p:spPr>
        </p:pic>
        <p:pic>
          <p:nvPicPr>
            <p:cNvPr id="9" name="Picture 8" descr="Chart, scatter chart&#10;&#10;Description automatically generated">
              <a:extLst>
                <a:ext uri="{FF2B5EF4-FFF2-40B4-BE49-F238E27FC236}">
                  <a16:creationId xmlns:a16="http://schemas.microsoft.com/office/drawing/2014/main" id="{A4693D61-7E8A-43BE-8FDF-1D433279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32571" y="1341120"/>
              <a:ext cx="5485714" cy="365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780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325725C-6C56-4431-8BFB-433CAE882FEF}"/>
              </a:ext>
            </a:extLst>
          </p:cNvPr>
          <p:cNvGrpSpPr/>
          <p:nvPr/>
        </p:nvGrpSpPr>
        <p:grpSpPr>
          <a:xfrm>
            <a:off x="3353143" y="1600428"/>
            <a:ext cx="10630920" cy="3657143"/>
            <a:chOff x="3353143" y="1600428"/>
            <a:chExt cx="10630920" cy="3657143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00203F07-7566-4420-91B3-1FEB4A55E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143" y="1600428"/>
              <a:ext cx="5485714" cy="3657143"/>
            </a:xfrm>
            <a:prstGeom prst="rect">
              <a:avLst/>
            </a:prstGeom>
          </p:spPr>
        </p:pic>
        <p:pic>
          <p:nvPicPr>
            <p:cNvPr id="7" name="Picture 6" descr="Shape, square&#10;&#10;Description automatically generated">
              <a:extLst>
                <a:ext uri="{FF2B5EF4-FFF2-40B4-BE49-F238E27FC236}">
                  <a16:creationId xmlns:a16="http://schemas.microsoft.com/office/drawing/2014/main" id="{84B4BFE2-779A-4C22-8AA9-50DFC6D1A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8349" y="1600428"/>
              <a:ext cx="5485714" cy="365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977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355502A573174D82EDF1C8B61B7C53" ma:contentTypeVersion="0" ma:contentTypeDescription="Create a new document." ma:contentTypeScope="" ma:versionID="e36e58b057ec6f39ec38ed3472c5b4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03bb7381631d15fc772d026eb66a1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CFBAAC-2C09-4C84-846D-1002670B2F6D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3A4169A-9333-4943-A7AC-2627797137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C92DF0-F340-42B4-B736-A6975EB141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56</Words>
  <Application>Microsoft Office PowerPoint</Application>
  <PresentationFormat>Widescreen</PresentationFormat>
  <Paragraphs>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Seeded Initial Centers – kmeans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Reynolds</dc:creator>
  <cp:lastModifiedBy>Reynolds, Stephanie N</cp:lastModifiedBy>
  <cp:revision>31</cp:revision>
  <dcterms:created xsi:type="dcterms:W3CDTF">2021-03-26T02:45:50Z</dcterms:created>
  <dcterms:modified xsi:type="dcterms:W3CDTF">2021-04-05T02:19:50Z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0x010100CB355502A573174D82EDF1C8B61B7C53</vt:lpwstr>
  </property>
</Properties>
</file>