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75" d="100"/>
          <a:sy n="75" d="100"/>
        </p:scale>
        <p:origin x="-8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CD27-A945-4818-8C3B-5E69EF1DB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B94C1-FF66-4D9F-87DE-37C812F0C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D32ED-57CA-4D24-AAA6-7FE50709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2AF-9261-4764-8997-DD7A7C467A1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531B7-53AD-4A05-B52C-6744CE0F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D3FCD-9A9E-4999-BF3B-E94D679C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68FA-725C-4D14-BD29-522C86FB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DBEC-96BA-41DE-81D7-32418248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BD112-461F-47C0-B5B5-5362FAF6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1B1FF-3856-43FE-8F15-A9DA209D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2AF-9261-4764-8997-DD7A7C467A1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2976-F379-439E-A34D-2D9EC7BA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5A3E-3EE5-48D5-970A-8759F083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68FA-725C-4D14-BD29-522C86FB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6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92743-4D4A-43A0-802F-00EAA3F6B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40521-6FFA-4382-8D9F-1F47335D7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E977-AAB8-4FD2-BB0F-2EBFAFB3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2AF-9261-4764-8997-DD7A7C467A1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2CA5A-DCBA-4E45-8469-4983068F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E216E-EC35-4F3A-94AB-6A46D2E5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68FA-725C-4D14-BD29-522C86FB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3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2A06-64D8-448D-9076-537FAEF7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5422-F505-4D4B-94D3-AC129F09E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175F-EAC1-4C1E-9E20-A2B4FCC7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2AF-9261-4764-8997-DD7A7C467A1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E3E8-CD5C-4D9E-8E06-3AF09DC4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0034B-1AEC-434C-80D0-315205F3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68FA-725C-4D14-BD29-522C86FB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8639-68D2-4FE2-AA1F-8E02C5F5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DBF0F-1E7B-4A72-9C85-00E9A6DF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0857D-B24D-4C26-B2E0-8385CEAC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2AF-9261-4764-8997-DD7A7C467A1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31163-B67D-4069-B5F4-2F09C1D4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AB0E-2713-48B8-9E6B-7543E525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68FA-725C-4D14-BD29-522C86FB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4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4C02-B72E-4894-8FB0-39186CEF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BF4C-EF2C-4300-A8E1-DDABC0B65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74B88-9C6C-4C2C-86DD-7468A45B3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A6DC-2C0C-4195-BAFD-E4357351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2AF-9261-4764-8997-DD7A7C467A1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B77D-88FF-4E52-9F53-68E63F94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3DF74-21AB-4437-9D15-D3C9316B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68FA-725C-4D14-BD29-522C86FB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4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2DBC-4697-4800-A8E2-53A15997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8792C-F071-48B9-B497-2A4F00F2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58644-EE71-4DB6-99E0-411EF804D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91AB0-2A28-492A-B3F1-1F991370D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9CE44-FC6B-4566-9044-4A2A3D616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15590-9B28-411C-B8C8-14DFC0E8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2AF-9261-4764-8997-DD7A7C467A1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3D5CF-2684-4117-ADDB-95E6A9F6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95EB0-80CD-426A-9FCA-9B17D6E0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68FA-725C-4D14-BD29-522C86FB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3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9572-E8AC-4FF4-80C9-E18ECEB7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C8CC6-00A3-4248-94CB-D2702FBA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2AF-9261-4764-8997-DD7A7C467A1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9DC95-6B02-4632-80A2-2525277A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2FCD7-6E91-4FC6-AC0F-A8C1EE65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68FA-725C-4D14-BD29-522C86FB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5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F8367-D003-426F-9CD7-362C344F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2AF-9261-4764-8997-DD7A7C467A1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7EBCF-D7AF-49B9-8BE4-EED884B6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F131B-7482-4304-BAA7-DB83009C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68FA-725C-4D14-BD29-522C86FB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6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6B93-D91D-4813-959A-8118C7EE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69F1E-316D-405D-82EB-02FDE8DE0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40C44-699A-42B7-925E-85DD5B40E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A922B-498E-4E4C-8922-2B006E55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2AF-9261-4764-8997-DD7A7C467A1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DB707-B9C6-48CF-BEAB-87C7F107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F75A6-25B0-4AE0-B64F-C5DF8CD3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68FA-725C-4D14-BD29-522C86FB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6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A6DE-5788-4AE3-BD1D-71685688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571F4-4639-4AFB-A2CC-24C9217DA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E8651-BB6F-4791-A813-7D7894912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13039-7E73-4D57-972F-779909A0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2AF-9261-4764-8997-DD7A7C467A1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824B1-C0F3-4C3B-BDE0-54230264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E1D3A-98D4-4B71-B4F6-26AC5CDE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68FA-725C-4D14-BD29-522C86FB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2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462EB-6B95-4D4F-B4B0-7D682184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D8085-05BD-460C-9812-B46602F6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3B94-FD76-4A9D-93B8-F4ADAFAEE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82AF-9261-4764-8997-DD7A7C467A1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9694F-81D7-442F-B87B-1B7AAA2A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F7397-F4D4-4BE4-8A88-EA8C5803A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268FA-725C-4D14-BD29-522C86FB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C4E7B7E-B7BF-4CCD-8F8A-21A3467349C4}"/>
              </a:ext>
            </a:extLst>
          </p:cNvPr>
          <p:cNvGrpSpPr/>
          <p:nvPr/>
        </p:nvGrpSpPr>
        <p:grpSpPr>
          <a:xfrm>
            <a:off x="-1476765" y="241297"/>
            <a:ext cx="15708238" cy="3657144"/>
            <a:chOff x="-1476765" y="342150"/>
            <a:chExt cx="15708238" cy="3657144"/>
          </a:xfrm>
        </p:grpSpPr>
        <p:pic>
          <p:nvPicPr>
            <p:cNvPr id="5" name="Picture 4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B6467ED9-4A42-41CB-9E12-81FEE07BD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765" y="342151"/>
              <a:ext cx="5485714" cy="3657143"/>
            </a:xfrm>
            <a:prstGeom prst="rect">
              <a:avLst/>
            </a:prstGeom>
          </p:spPr>
        </p:pic>
        <p:pic>
          <p:nvPicPr>
            <p:cNvPr id="7" name="Picture 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8CFDF486-B2F6-4ACC-AA6B-43418D5EF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5759" y="342150"/>
              <a:ext cx="5485714" cy="3657143"/>
            </a:xfrm>
            <a:prstGeom prst="rect">
              <a:avLst/>
            </a:prstGeom>
          </p:spPr>
        </p:pic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2E18E6-E6A1-4D87-B0C9-0440987A2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4497" y="342151"/>
              <a:ext cx="5485714" cy="36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06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758229-30D8-43E7-9588-40AE744E74B4}"/>
              </a:ext>
            </a:extLst>
          </p:cNvPr>
          <p:cNvGrpSpPr/>
          <p:nvPr/>
        </p:nvGrpSpPr>
        <p:grpSpPr>
          <a:xfrm>
            <a:off x="0" y="1056141"/>
            <a:ext cx="15225144" cy="3657144"/>
            <a:chOff x="0" y="1056141"/>
            <a:chExt cx="15225144" cy="3657144"/>
          </a:xfrm>
        </p:grpSpPr>
        <p:pic>
          <p:nvPicPr>
            <p:cNvPr id="5" name="Picture 4" descr="Graphical user interface&#10;&#10;Description automatically generated with low confidence">
              <a:extLst>
                <a:ext uri="{FF2B5EF4-FFF2-40B4-BE49-F238E27FC236}">
                  <a16:creationId xmlns:a16="http://schemas.microsoft.com/office/drawing/2014/main" id="{013C7F02-7A31-4196-990A-911D53B18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56141"/>
              <a:ext cx="5485714" cy="3657143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D97DCA37-6FD6-434D-86E8-79CB4D9C1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572" y="1056142"/>
              <a:ext cx="5485714" cy="3657143"/>
            </a:xfrm>
            <a:prstGeom prst="rect">
              <a:avLst/>
            </a:prstGeom>
          </p:spPr>
        </p:pic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B5B9BCF-A0C5-4992-92DF-E4AE00252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9430" y="1056141"/>
              <a:ext cx="5485714" cy="36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745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9CF271-B2AF-473D-BDBB-1F404ED0FE29}"/>
              </a:ext>
            </a:extLst>
          </p:cNvPr>
          <p:cNvGrpSpPr/>
          <p:nvPr/>
        </p:nvGrpSpPr>
        <p:grpSpPr>
          <a:xfrm>
            <a:off x="324717" y="1155811"/>
            <a:ext cx="10602999" cy="3657144"/>
            <a:chOff x="324717" y="1155811"/>
            <a:chExt cx="10602999" cy="3657144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80DDD467-B4C4-489B-8A42-016D3E90B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717" y="1155812"/>
              <a:ext cx="5485714" cy="3657143"/>
            </a:xfrm>
            <a:prstGeom prst="rect">
              <a:avLst/>
            </a:prstGeom>
          </p:spPr>
        </p:pic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D2A387-6855-4376-8654-18C815E7C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002" y="1155811"/>
              <a:ext cx="5485714" cy="36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34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53A98C6-1CA4-4DFD-8069-5AD8F64F540D}"/>
              </a:ext>
            </a:extLst>
          </p:cNvPr>
          <p:cNvGrpSpPr/>
          <p:nvPr/>
        </p:nvGrpSpPr>
        <p:grpSpPr>
          <a:xfrm>
            <a:off x="610286" y="1323590"/>
            <a:ext cx="15478456" cy="3657144"/>
            <a:chOff x="610286" y="1323590"/>
            <a:chExt cx="15478456" cy="3657144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6985A0DD-CD05-45B2-85F5-B9CEECB8B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286" y="1323591"/>
              <a:ext cx="5485714" cy="3657143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98C5A73-8DAF-49B6-8C17-BF10BB74588F}"/>
                </a:ext>
              </a:extLst>
            </p:cNvPr>
            <p:cNvGrpSpPr/>
            <p:nvPr/>
          </p:nvGrpSpPr>
          <p:grpSpPr>
            <a:xfrm>
              <a:off x="5545742" y="1323591"/>
              <a:ext cx="5485714" cy="3657143"/>
              <a:chOff x="8212742" y="1523025"/>
              <a:chExt cx="5485714" cy="3657143"/>
            </a:xfrm>
          </p:grpSpPr>
          <p:pic>
            <p:nvPicPr>
              <p:cNvPr id="9" name="Picture 8" descr="Text&#10;&#10;Description automatically generated">
                <a:extLst>
                  <a:ext uri="{FF2B5EF4-FFF2-40B4-BE49-F238E27FC236}">
                    <a16:creationId xmlns:a16="http://schemas.microsoft.com/office/drawing/2014/main" id="{DFAC8AA4-0B44-4437-BFDC-A5F6BFF0D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2742" y="1523025"/>
                <a:ext cx="5485714" cy="3657143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58587382-38B1-4733-B6D4-7A8FD61BDB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9543" y="2473650"/>
                <a:ext cx="2035535" cy="1357023"/>
              </a:xfrm>
              <a:prstGeom prst="rect">
                <a:avLst/>
              </a:prstGeom>
            </p:spPr>
          </p:pic>
        </p:grpSp>
        <p:pic>
          <p:nvPicPr>
            <p:cNvPr id="12" name="Picture 1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F5FFB95C-0166-4052-A0D0-D514B0D76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3028" y="1323590"/>
              <a:ext cx="5485714" cy="36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880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D8F9EE1-EC2D-4424-A2C2-A8F1DB2F21A2}"/>
              </a:ext>
            </a:extLst>
          </p:cNvPr>
          <p:cNvGrpSpPr/>
          <p:nvPr/>
        </p:nvGrpSpPr>
        <p:grpSpPr>
          <a:xfrm>
            <a:off x="524253" y="678491"/>
            <a:ext cx="10667314" cy="3657144"/>
            <a:chOff x="261600" y="1132342"/>
            <a:chExt cx="10667314" cy="3657144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9311B71E-1796-4638-99E2-88F81989E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00" y="1132343"/>
              <a:ext cx="5485714" cy="3657143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5FC574C4-9859-4FAE-A83C-26BDFBE7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200" y="1132342"/>
              <a:ext cx="5485714" cy="36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868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FE92764D-08A0-42A3-B523-51D364A6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172" y="1702028"/>
            <a:ext cx="5485714" cy="3657143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95A4B160-B8AA-4956-AD2B-9EA69F45E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43" y="1691141"/>
            <a:ext cx="5485714" cy="3657143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7DB532A4-F775-44C3-B8BD-A477E8ABD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14" y="1691140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2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B292F0-6703-459E-B868-84C7B92888E8}"/>
              </a:ext>
            </a:extLst>
          </p:cNvPr>
          <p:cNvGrpSpPr/>
          <p:nvPr/>
        </p:nvGrpSpPr>
        <p:grpSpPr>
          <a:xfrm>
            <a:off x="939727" y="1053287"/>
            <a:ext cx="5485714" cy="3657143"/>
            <a:chOff x="939727" y="1053287"/>
            <a:chExt cx="5485714" cy="3657143"/>
          </a:xfrm>
        </p:grpSpPr>
        <p:pic>
          <p:nvPicPr>
            <p:cNvPr id="5" name="Picture 4" descr="Chart&#10;&#10;Description automatically generated with low confidence">
              <a:extLst>
                <a:ext uri="{FF2B5EF4-FFF2-40B4-BE49-F238E27FC236}">
                  <a16:creationId xmlns:a16="http://schemas.microsoft.com/office/drawing/2014/main" id="{E65B8BCD-DD86-4448-802D-7757EEC56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727" y="1053287"/>
              <a:ext cx="5485714" cy="365714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F16C271-19E8-4EFE-BCE8-1B77F3086925}"/>
                    </a:ext>
                  </a:extLst>
                </p:cNvPr>
                <p:cNvSpPr txBox="1"/>
                <p:nvPr/>
              </p:nvSpPr>
              <p:spPr>
                <a:xfrm>
                  <a:off x="3110459" y="2488367"/>
                  <a:ext cx="165641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=0.99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F16C271-19E8-4EFE-BCE8-1B77F3086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459" y="2488367"/>
                  <a:ext cx="1656413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013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B483462-5FA6-42CB-B6FB-0C2C13284CF1}"/>
              </a:ext>
            </a:extLst>
          </p:cNvPr>
          <p:cNvGrpSpPr/>
          <p:nvPr/>
        </p:nvGrpSpPr>
        <p:grpSpPr>
          <a:xfrm>
            <a:off x="467879" y="1398060"/>
            <a:ext cx="15318576" cy="3657143"/>
            <a:chOff x="467879" y="1398060"/>
            <a:chExt cx="15318576" cy="3657143"/>
          </a:xfrm>
        </p:grpSpPr>
        <p:pic>
          <p:nvPicPr>
            <p:cNvPr id="7" name="Picture 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C88AC1F-E406-42BA-9CA6-A819205E5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4310" y="1398060"/>
              <a:ext cx="5485714" cy="3657143"/>
            </a:xfrm>
            <a:prstGeom prst="rect">
              <a:avLst/>
            </a:prstGeom>
          </p:spPr>
        </p:pic>
        <p:pic>
          <p:nvPicPr>
            <p:cNvPr id="9" name="Picture 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2FDFA00-55DC-4C73-9E74-FDCBA1EAF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0741" y="1398060"/>
              <a:ext cx="5485714" cy="3657143"/>
            </a:xfrm>
            <a:prstGeom prst="rect">
              <a:avLst/>
            </a:prstGeom>
          </p:spPr>
        </p:pic>
        <p:pic>
          <p:nvPicPr>
            <p:cNvPr id="11" name="Picture 1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118E45B-AF5F-4A7A-BB6E-A54E3AC11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879" y="1398060"/>
              <a:ext cx="5485714" cy="36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970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6335952-127D-4956-B6BE-CCAD5F60CA6E}"/>
              </a:ext>
            </a:extLst>
          </p:cNvPr>
          <p:cNvGrpSpPr/>
          <p:nvPr/>
        </p:nvGrpSpPr>
        <p:grpSpPr>
          <a:xfrm>
            <a:off x="-1138141" y="956130"/>
            <a:ext cx="12544274" cy="6479439"/>
            <a:chOff x="-1138141" y="956130"/>
            <a:chExt cx="12544274" cy="647943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48A5F2B-3ECD-4F0E-A479-DE31EED8535E}"/>
                </a:ext>
              </a:extLst>
            </p:cNvPr>
            <p:cNvGrpSpPr/>
            <p:nvPr/>
          </p:nvGrpSpPr>
          <p:grpSpPr>
            <a:xfrm>
              <a:off x="-1014772" y="956130"/>
              <a:ext cx="12420905" cy="1937656"/>
              <a:chOff x="-1014772" y="956130"/>
              <a:chExt cx="12420905" cy="1937656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4DAA4B1-F80E-4568-8D44-DDA4B40F510E}"/>
                  </a:ext>
                </a:extLst>
              </p:cNvPr>
              <p:cNvGrpSpPr/>
              <p:nvPr/>
            </p:nvGrpSpPr>
            <p:grpSpPr>
              <a:xfrm>
                <a:off x="1061641" y="956130"/>
                <a:ext cx="10344492" cy="1937656"/>
                <a:chOff x="1061641" y="956130"/>
                <a:chExt cx="10344492" cy="1937656"/>
              </a:xfrm>
            </p:grpSpPr>
            <p:pic>
              <p:nvPicPr>
                <p:cNvPr id="13" name="Graphic 12" descr="Fir tree with solid fill">
                  <a:extLst>
                    <a:ext uri="{FF2B5EF4-FFF2-40B4-BE49-F238E27FC236}">
                      <a16:creationId xmlns:a16="http://schemas.microsoft.com/office/drawing/2014/main" id="{02FC0C6A-3654-4505-BC76-674F3EAB5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18650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Graphic 18" descr="Clock with solid fill">
                  <a:extLst>
                    <a:ext uri="{FF2B5EF4-FFF2-40B4-BE49-F238E27FC236}">
                      <a16:creationId xmlns:a16="http://schemas.microsoft.com/office/drawing/2014/main" id="{CC0738D7-9ED5-4939-87D5-D2C4991B04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9615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Tree Stump with solid fill">
                  <a:extLst>
                    <a:ext uri="{FF2B5EF4-FFF2-40B4-BE49-F238E27FC236}">
                      <a16:creationId xmlns:a16="http://schemas.microsoft.com/office/drawing/2014/main" id="{2C9EF1EE-FE6C-4E74-AEAB-7AC1B03F55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9431" y="197938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Saw blade with solid fill">
                  <a:extLst>
                    <a:ext uri="{FF2B5EF4-FFF2-40B4-BE49-F238E27FC236}">
                      <a16:creationId xmlns:a16="http://schemas.microsoft.com/office/drawing/2014/main" id="{9AB091A0-63F2-4988-9725-8826F62CE2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9431" y="95613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Acorn with solid fill">
                  <a:extLst>
                    <a:ext uri="{FF2B5EF4-FFF2-40B4-BE49-F238E27FC236}">
                      <a16:creationId xmlns:a16="http://schemas.microsoft.com/office/drawing/2014/main" id="{6B5D5780-B872-4D8A-B3FC-ADC0A02E73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1641" y="197394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Clock with solid fill">
                  <a:extLst>
                    <a:ext uri="{FF2B5EF4-FFF2-40B4-BE49-F238E27FC236}">
                      <a16:creationId xmlns:a16="http://schemas.microsoft.com/office/drawing/2014/main" id="{94AEF673-3990-4A9D-909A-8B3AE8C7A1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1641" y="107042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9" name="Graphic 28" descr="Tree Stump with solid fill">
                  <a:extLst>
                    <a:ext uri="{FF2B5EF4-FFF2-40B4-BE49-F238E27FC236}">
                      <a16:creationId xmlns:a16="http://schemas.microsoft.com/office/drawing/2014/main" id="{EFA512FA-7E10-4F5E-8ED3-ECB47D370A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7218" y="197938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0" name="Graphic 29" descr="Saw blade with solid fill">
                  <a:extLst>
                    <a:ext uri="{FF2B5EF4-FFF2-40B4-BE49-F238E27FC236}">
                      <a16:creationId xmlns:a16="http://schemas.microsoft.com/office/drawing/2014/main" id="{9DBF56C6-F198-4B6E-87CD-121481FDC1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7218" y="95613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2" name="Graphic 31" descr="Tree Stump with solid fill">
                  <a:extLst>
                    <a:ext uri="{FF2B5EF4-FFF2-40B4-BE49-F238E27FC236}">
                      <a16:creationId xmlns:a16="http://schemas.microsoft.com/office/drawing/2014/main" id="{CFA21D68-876A-4A96-804F-EA8EEA10B7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5005" y="197938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3" name="Graphic 32" descr="Saw blade with solid fill">
                  <a:extLst>
                    <a:ext uri="{FF2B5EF4-FFF2-40B4-BE49-F238E27FC236}">
                      <a16:creationId xmlns:a16="http://schemas.microsoft.com/office/drawing/2014/main" id="{C1F626F9-2E79-4962-B855-E83388C829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5005" y="95613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5" name="Graphic 34" descr="Tree Stump with solid fill">
                  <a:extLst>
                    <a:ext uri="{FF2B5EF4-FFF2-40B4-BE49-F238E27FC236}">
                      <a16:creationId xmlns:a16="http://schemas.microsoft.com/office/drawing/2014/main" id="{63CC396E-00C1-4389-AC00-5ACC2705FD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2792" y="197938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6" name="Graphic 35" descr="Saw blade with solid fill">
                  <a:extLst>
                    <a:ext uri="{FF2B5EF4-FFF2-40B4-BE49-F238E27FC236}">
                      <a16:creationId xmlns:a16="http://schemas.microsoft.com/office/drawing/2014/main" id="{A5E55815-9D6E-4BAD-AFA6-2C3E012DF1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2792" y="95613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8" name="Graphic 37" descr="Tree Stump with solid fill">
                  <a:extLst>
                    <a:ext uri="{FF2B5EF4-FFF2-40B4-BE49-F238E27FC236}">
                      <a16:creationId xmlns:a16="http://schemas.microsoft.com/office/drawing/2014/main" id="{3196B5BB-ADE3-411F-A95D-26A53CAA9C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00579" y="197938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9" name="Graphic 38" descr="Saw blade with solid fill">
                  <a:extLst>
                    <a:ext uri="{FF2B5EF4-FFF2-40B4-BE49-F238E27FC236}">
                      <a16:creationId xmlns:a16="http://schemas.microsoft.com/office/drawing/2014/main" id="{D2816255-F6BE-4700-952F-FEDF258F9E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00579" y="95613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1" name="Graphic 40" descr="Tree Stump with solid fill">
                  <a:extLst>
                    <a:ext uri="{FF2B5EF4-FFF2-40B4-BE49-F238E27FC236}">
                      <a16:creationId xmlns:a16="http://schemas.microsoft.com/office/drawing/2014/main" id="{3AA31E33-3B13-4310-AD71-831569ED0C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8366" y="197938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2" name="Graphic 41" descr="Saw blade with solid fill">
                  <a:extLst>
                    <a:ext uri="{FF2B5EF4-FFF2-40B4-BE49-F238E27FC236}">
                      <a16:creationId xmlns:a16="http://schemas.microsoft.com/office/drawing/2014/main" id="{CA049E89-BA2D-4F19-918D-4A7A7B46D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8366" y="95613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4" name="Graphic 43" descr="Tree Stump with solid fill">
                  <a:extLst>
                    <a:ext uri="{FF2B5EF4-FFF2-40B4-BE49-F238E27FC236}">
                      <a16:creationId xmlns:a16="http://schemas.microsoft.com/office/drawing/2014/main" id="{4EDCE784-A4DA-4FCC-B097-5655DE3398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96153" y="197938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5" name="Graphic 44" descr="Saw blade with solid fill">
                  <a:extLst>
                    <a:ext uri="{FF2B5EF4-FFF2-40B4-BE49-F238E27FC236}">
                      <a16:creationId xmlns:a16="http://schemas.microsoft.com/office/drawing/2014/main" id="{F5EDFC56-69ED-48FD-AA98-3E18C94E7E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96153" y="95613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7" name="Graphic 46" descr="Tree Stump with solid fill">
                  <a:extLst>
                    <a:ext uri="{FF2B5EF4-FFF2-40B4-BE49-F238E27FC236}">
                      <a16:creationId xmlns:a16="http://schemas.microsoft.com/office/drawing/2014/main" id="{327E324A-E21B-4F36-8197-9702E57C05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3943" y="197938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8" name="Graphic 47" descr="Saw blade with solid fill">
                  <a:extLst>
                    <a:ext uri="{FF2B5EF4-FFF2-40B4-BE49-F238E27FC236}">
                      <a16:creationId xmlns:a16="http://schemas.microsoft.com/office/drawing/2014/main" id="{F9108597-F3D3-4461-B48D-C69243C807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3943" y="956130"/>
                  <a:ext cx="914400" cy="914400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0CB2808-FAD8-4857-8E89-5AEE9AF66342}"/>
                      </a:ext>
                    </a:extLst>
                  </p:cNvPr>
                  <p:cNvSpPr txBox="1"/>
                  <p:nvPr/>
                </p:nvSpPr>
                <p:spPr>
                  <a:xfrm>
                    <a:off x="-1014772" y="1522030"/>
                    <a:ext cx="218440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m:oMathPara>
                    </a14:m>
                    <a:endParaRPr lang="en-US" sz="4000" b="0" dirty="0"/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0CB2808-FAD8-4857-8E89-5AEE9AF663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14772" y="1522030"/>
                    <a:ext cx="2184400" cy="70788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7AE6AE1-BE8D-4374-8A0C-0F29E7502EE0}"/>
                </a:ext>
              </a:extLst>
            </p:cNvPr>
            <p:cNvGrpSpPr/>
            <p:nvPr/>
          </p:nvGrpSpPr>
          <p:grpSpPr>
            <a:xfrm>
              <a:off x="-1138141" y="3284171"/>
              <a:ext cx="12544274" cy="1937656"/>
              <a:chOff x="-1138141" y="3369130"/>
              <a:chExt cx="12544274" cy="1937656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FB0DC42-9CE0-464D-A190-BE11044D969A}"/>
                  </a:ext>
                </a:extLst>
              </p:cNvPr>
              <p:cNvGrpSpPr/>
              <p:nvPr/>
            </p:nvGrpSpPr>
            <p:grpSpPr>
              <a:xfrm>
                <a:off x="10491733" y="3429001"/>
                <a:ext cx="914400" cy="1817914"/>
                <a:chOff x="10491733" y="3487059"/>
                <a:chExt cx="914400" cy="1817914"/>
              </a:xfrm>
            </p:grpSpPr>
            <p:pic>
              <p:nvPicPr>
                <p:cNvPr id="55" name="Graphic 54" descr="Fir tree with solid fill">
                  <a:extLst>
                    <a:ext uri="{FF2B5EF4-FFF2-40B4-BE49-F238E27FC236}">
                      <a16:creationId xmlns:a16="http://schemas.microsoft.com/office/drawing/2014/main" id="{2FA90C32-3F38-4DB9-B938-CA92B0626E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43905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6" name="Graphic 55" descr="Clock with solid fill">
                  <a:extLst>
                    <a:ext uri="{FF2B5EF4-FFF2-40B4-BE49-F238E27FC236}">
                      <a16:creationId xmlns:a16="http://schemas.microsoft.com/office/drawing/2014/main" id="{128AA372-9553-4B58-993D-4C5FDC4A6A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3487059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4EF02B4-5A7F-4D1E-95DE-8C6A3343302B}"/>
                  </a:ext>
                </a:extLst>
              </p:cNvPr>
              <p:cNvGrpSpPr/>
              <p:nvPr/>
            </p:nvGrpSpPr>
            <p:grpSpPr>
              <a:xfrm>
                <a:off x="2109431" y="3369130"/>
                <a:ext cx="914400" cy="1937656"/>
                <a:chOff x="2109431" y="3481616"/>
                <a:chExt cx="914400" cy="1937656"/>
              </a:xfrm>
            </p:grpSpPr>
            <p:pic>
              <p:nvPicPr>
                <p:cNvPr id="57" name="Graphic 56" descr="Tree Stump with solid fill">
                  <a:extLst>
                    <a:ext uri="{FF2B5EF4-FFF2-40B4-BE49-F238E27FC236}">
                      <a16:creationId xmlns:a16="http://schemas.microsoft.com/office/drawing/2014/main" id="{721C5A53-8C0B-4E7A-AA90-D84527D862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9431" y="450487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8" name="Graphic 57" descr="Saw blade with solid fill">
                  <a:extLst>
                    <a:ext uri="{FF2B5EF4-FFF2-40B4-BE49-F238E27FC236}">
                      <a16:creationId xmlns:a16="http://schemas.microsoft.com/office/drawing/2014/main" id="{04F9F0E6-9B0D-4636-9698-57B766F301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9431" y="3481616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A60BEF4C-DA01-4F32-A4BC-9E2D42E3CC5E}"/>
                  </a:ext>
                </a:extLst>
              </p:cNvPr>
              <p:cNvGrpSpPr/>
              <p:nvPr/>
            </p:nvGrpSpPr>
            <p:grpSpPr>
              <a:xfrm>
                <a:off x="1061641" y="3429001"/>
                <a:ext cx="914400" cy="1817914"/>
                <a:chOff x="1061641" y="3595915"/>
                <a:chExt cx="914400" cy="1817914"/>
              </a:xfrm>
            </p:grpSpPr>
            <p:pic>
              <p:nvPicPr>
                <p:cNvPr id="59" name="Graphic 58" descr="Acorn with solid fill">
                  <a:extLst>
                    <a:ext uri="{FF2B5EF4-FFF2-40B4-BE49-F238E27FC236}">
                      <a16:creationId xmlns:a16="http://schemas.microsoft.com/office/drawing/2014/main" id="{55677C98-D8AB-4DB7-B140-D00BEC848F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1641" y="449942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0" name="Graphic 59" descr="Clock with solid fill">
                  <a:extLst>
                    <a:ext uri="{FF2B5EF4-FFF2-40B4-BE49-F238E27FC236}">
                      <a16:creationId xmlns:a16="http://schemas.microsoft.com/office/drawing/2014/main" id="{3840E4C0-0767-4303-9053-659F0975F1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1641" y="3595915"/>
                  <a:ext cx="914400" cy="914400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080067-AB7F-4015-8568-629FB7617AA1}"/>
                      </a:ext>
                    </a:extLst>
                  </p:cNvPr>
                  <p:cNvSpPr txBox="1"/>
                  <p:nvPr/>
                </p:nvSpPr>
                <p:spPr>
                  <a:xfrm>
                    <a:off x="-1138141" y="3984015"/>
                    <a:ext cx="218440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=0.86</m:t>
                          </m:r>
                        </m:oMath>
                      </m:oMathPara>
                    </a14:m>
                    <a:endParaRPr lang="en-US" sz="4000" b="0" dirty="0"/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080067-AB7F-4015-8568-629FB7617A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38141" y="3984015"/>
                    <a:ext cx="2184400" cy="70788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BB38511-7AE8-4494-882A-25416A4056AC}"/>
                  </a:ext>
                </a:extLst>
              </p:cNvPr>
              <p:cNvGrpSpPr/>
              <p:nvPr/>
            </p:nvGrpSpPr>
            <p:grpSpPr>
              <a:xfrm>
                <a:off x="3157218" y="3429001"/>
                <a:ext cx="914400" cy="1817914"/>
                <a:chOff x="10491733" y="3487059"/>
                <a:chExt cx="914400" cy="1817914"/>
              </a:xfrm>
            </p:grpSpPr>
            <p:pic>
              <p:nvPicPr>
                <p:cNvPr id="77" name="Graphic 76" descr="Fir tree with solid fill">
                  <a:extLst>
                    <a:ext uri="{FF2B5EF4-FFF2-40B4-BE49-F238E27FC236}">
                      <a16:creationId xmlns:a16="http://schemas.microsoft.com/office/drawing/2014/main" id="{BAC9DA48-D53A-40E0-9D8C-21CD0228A6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43905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8" name="Graphic 77" descr="Clock with solid fill">
                  <a:extLst>
                    <a:ext uri="{FF2B5EF4-FFF2-40B4-BE49-F238E27FC236}">
                      <a16:creationId xmlns:a16="http://schemas.microsoft.com/office/drawing/2014/main" id="{6DA21B45-C41D-4855-B899-93F03D0ED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3487059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64C7CE9-0139-4B1B-8523-9F4EE18310FB}"/>
                  </a:ext>
                </a:extLst>
              </p:cNvPr>
              <p:cNvGrpSpPr/>
              <p:nvPr/>
            </p:nvGrpSpPr>
            <p:grpSpPr>
              <a:xfrm>
                <a:off x="5204752" y="3429001"/>
                <a:ext cx="914400" cy="1817914"/>
                <a:chOff x="10491733" y="3487059"/>
                <a:chExt cx="914400" cy="1817914"/>
              </a:xfrm>
            </p:grpSpPr>
            <p:pic>
              <p:nvPicPr>
                <p:cNvPr id="80" name="Graphic 79" descr="Fir tree with solid fill">
                  <a:extLst>
                    <a:ext uri="{FF2B5EF4-FFF2-40B4-BE49-F238E27FC236}">
                      <a16:creationId xmlns:a16="http://schemas.microsoft.com/office/drawing/2014/main" id="{67F523AE-50F8-45EC-B178-D230D06A1B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43905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81" name="Graphic 80" descr="Clock with solid fill">
                  <a:extLst>
                    <a:ext uri="{FF2B5EF4-FFF2-40B4-BE49-F238E27FC236}">
                      <a16:creationId xmlns:a16="http://schemas.microsoft.com/office/drawing/2014/main" id="{B3D5733F-503B-48BE-8CAD-742F36903A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3487059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911B590B-EBAD-4612-9EC0-B996373DE1BC}"/>
                  </a:ext>
                </a:extLst>
              </p:cNvPr>
              <p:cNvGrpSpPr/>
              <p:nvPr/>
            </p:nvGrpSpPr>
            <p:grpSpPr>
              <a:xfrm>
                <a:off x="6271552" y="3429001"/>
                <a:ext cx="914400" cy="1817914"/>
                <a:chOff x="10491733" y="3487059"/>
                <a:chExt cx="914400" cy="1817914"/>
              </a:xfrm>
            </p:grpSpPr>
            <p:pic>
              <p:nvPicPr>
                <p:cNvPr id="83" name="Graphic 82" descr="Fir tree with solid fill">
                  <a:extLst>
                    <a:ext uri="{FF2B5EF4-FFF2-40B4-BE49-F238E27FC236}">
                      <a16:creationId xmlns:a16="http://schemas.microsoft.com/office/drawing/2014/main" id="{6F282A14-6DB6-4313-AA56-4712BB45A5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43905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84" name="Graphic 83" descr="Clock with solid fill">
                  <a:extLst>
                    <a:ext uri="{FF2B5EF4-FFF2-40B4-BE49-F238E27FC236}">
                      <a16:creationId xmlns:a16="http://schemas.microsoft.com/office/drawing/2014/main" id="{5596B7E5-8307-4481-872C-E1E76DC9D4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3487059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D04E223-B41A-4099-8E51-61C7E13C7F3C}"/>
                  </a:ext>
                </a:extLst>
              </p:cNvPr>
              <p:cNvGrpSpPr/>
              <p:nvPr/>
            </p:nvGrpSpPr>
            <p:grpSpPr>
              <a:xfrm>
                <a:off x="7310343" y="3429001"/>
                <a:ext cx="914400" cy="1817914"/>
                <a:chOff x="10491733" y="3487059"/>
                <a:chExt cx="914400" cy="1817914"/>
              </a:xfrm>
            </p:grpSpPr>
            <p:pic>
              <p:nvPicPr>
                <p:cNvPr id="86" name="Graphic 85" descr="Fir tree with solid fill">
                  <a:extLst>
                    <a:ext uri="{FF2B5EF4-FFF2-40B4-BE49-F238E27FC236}">
                      <a16:creationId xmlns:a16="http://schemas.microsoft.com/office/drawing/2014/main" id="{DB95E8AC-DD6C-420C-91C1-6C0114D450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43905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87" name="Graphic 86" descr="Clock with solid fill">
                  <a:extLst>
                    <a:ext uri="{FF2B5EF4-FFF2-40B4-BE49-F238E27FC236}">
                      <a16:creationId xmlns:a16="http://schemas.microsoft.com/office/drawing/2014/main" id="{7E89686D-B473-41E4-9D7A-2CDD5C8D87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3487059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1F3ECBD-B97F-484F-B6EE-8F0800C598CA}"/>
                  </a:ext>
                </a:extLst>
              </p:cNvPr>
              <p:cNvGrpSpPr/>
              <p:nvPr/>
            </p:nvGrpSpPr>
            <p:grpSpPr>
              <a:xfrm>
                <a:off x="8377143" y="3429001"/>
                <a:ext cx="914400" cy="1817914"/>
                <a:chOff x="10491733" y="3487059"/>
                <a:chExt cx="914400" cy="1817914"/>
              </a:xfrm>
            </p:grpSpPr>
            <p:pic>
              <p:nvPicPr>
                <p:cNvPr id="89" name="Graphic 88" descr="Fir tree with solid fill">
                  <a:extLst>
                    <a:ext uri="{FF2B5EF4-FFF2-40B4-BE49-F238E27FC236}">
                      <a16:creationId xmlns:a16="http://schemas.microsoft.com/office/drawing/2014/main" id="{2DF4F3B0-F5F7-480B-8CF0-6296F4C604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43905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0" name="Graphic 89" descr="Clock with solid fill">
                  <a:extLst>
                    <a:ext uri="{FF2B5EF4-FFF2-40B4-BE49-F238E27FC236}">
                      <a16:creationId xmlns:a16="http://schemas.microsoft.com/office/drawing/2014/main" id="{9D127B6B-8C4A-47A3-9EA6-761E105471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3487059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B9CB534-83A2-453D-AC0A-7D014C7AC8D2}"/>
                  </a:ext>
                </a:extLst>
              </p:cNvPr>
              <p:cNvGrpSpPr/>
              <p:nvPr/>
            </p:nvGrpSpPr>
            <p:grpSpPr>
              <a:xfrm>
                <a:off x="9443943" y="3429001"/>
                <a:ext cx="914400" cy="1817914"/>
                <a:chOff x="10491733" y="3487059"/>
                <a:chExt cx="914400" cy="1817914"/>
              </a:xfrm>
            </p:grpSpPr>
            <p:pic>
              <p:nvPicPr>
                <p:cNvPr id="92" name="Graphic 91" descr="Fir tree with solid fill">
                  <a:extLst>
                    <a:ext uri="{FF2B5EF4-FFF2-40B4-BE49-F238E27FC236}">
                      <a16:creationId xmlns:a16="http://schemas.microsoft.com/office/drawing/2014/main" id="{DCCB8FD2-7D88-40C2-B6A1-0FB6E3CA41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43905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3" name="Graphic 92" descr="Clock with solid fill">
                  <a:extLst>
                    <a:ext uri="{FF2B5EF4-FFF2-40B4-BE49-F238E27FC236}">
                      <a16:creationId xmlns:a16="http://schemas.microsoft.com/office/drawing/2014/main" id="{8D439986-BAC2-4DA2-B334-A9ED68EF45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3487059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02AE95E-887F-4FB4-99D8-FA4DF4A0B313}"/>
                  </a:ext>
                </a:extLst>
              </p:cNvPr>
              <p:cNvGrpSpPr/>
              <p:nvPr/>
            </p:nvGrpSpPr>
            <p:grpSpPr>
              <a:xfrm>
                <a:off x="4194990" y="3429001"/>
                <a:ext cx="914400" cy="1817914"/>
                <a:chOff x="10491733" y="3487059"/>
                <a:chExt cx="914400" cy="1817914"/>
              </a:xfrm>
            </p:grpSpPr>
            <p:pic>
              <p:nvPicPr>
                <p:cNvPr id="95" name="Graphic 94" descr="Fir tree with solid fill">
                  <a:extLst>
                    <a:ext uri="{FF2B5EF4-FFF2-40B4-BE49-F238E27FC236}">
                      <a16:creationId xmlns:a16="http://schemas.microsoft.com/office/drawing/2014/main" id="{56E912E2-208E-4B85-B6B6-7166494D3F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43905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6" name="Graphic 95" descr="Clock with solid fill">
                  <a:extLst>
                    <a:ext uri="{FF2B5EF4-FFF2-40B4-BE49-F238E27FC236}">
                      <a16:creationId xmlns:a16="http://schemas.microsoft.com/office/drawing/2014/main" id="{F5615889-D56D-417E-8962-456ADFC352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3487059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F3D26F5-B4B1-442B-9354-CFC9C32DDFF2}"/>
                </a:ext>
              </a:extLst>
            </p:cNvPr>
            <p:cNvGrpSpPr/>
            <p:nvPr/>
          </p:nvGrpSpPr>
          <p:grpSpPr>
            <a:xfrm>
              <a:off x="-1138141" y="5612212"/>
              <a:ext cx="12544274" cy="1823357"/>
              <a:chOff x="-1138141" y="5612212"/>
              <a:chExt cx="12544274" cy="1823357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E8015DB9-DD42-4A8C-BCBC-35275D661672}"/>
                  </a:ext>
                </a:extLst>
              </p:cNvPr>
              <p:cNvGrpSpPr/>
              <p:nvPr/>
            </p:nvGrpSpPr>
            <p:grpSpPr>
              <a:xfrm>
                <a:off x="10491733" y="5617655"/>
                <a:ext cx="914400" cy="1817914"/>
                <a:chOff x="10491733" y="3487059"/>
                <a:chExt cx="914400" cy="1817914"/>
              </a:xfrm>
            </p:grpSpPr>
            <p:pic>
              <p:nvPicPr>
                <p:cNvPr id="130" name="Graphic 129" descr="Fir tree with solid fill">
                  <a:extLst>
                    <a:ext uri="{FF2B5EF4-FFF2-40B4-BE49-F238E27FC236}">
                      <a16:creationId xmlns:a16="http://schemas.microsoft.com/office/drawing/2014/main" id="{B8792D14-10CB-46E4-BB69-76FB7F619B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43905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1" name="Graphic 130" descr="Clock with solid fill">
                  <a:extLst>
                    <a:ext uri="{FF2B5EF4-FFF2-40B4-BE49-F238E27FC236}">
                      <a16:creationId xmlns:a16="http://schemas.microsoft.com/office/drawing/2014/main" id="{D8DB6FA2-54CB-444C-B3FF-A0A8220CC6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3487059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46471AB9-9E98-4CB1-8310-D1324A550687}"/>
                  </a:ext>
                </a:extLst>
              </p:cNvPr>
              <p:cNvGrpSpPr/>
              <p:nvPr/>
            </p:nvGrpSpPr>
            <p:grpSpPr>
              <a:xfrm>
                <a:off x="1061641" y="5617655"/>
                <a:ext cx="914400" cy="1817914"/>
                <a:chOff x="1061641" y="3595915"/>
                <a:chExt cx="914400" cy="1817914"/>
              </a:xfrm>
            </p:grpSpPr>
            <p:pic>
              <p:nvPicPr>
                <p:cNvPr id="126" name="Graphic 125" descr="Acorn with solid fill">
                  <a:extLst>
                    <a:ext uri="{FF2B5EF4-FFF2-40B4-BE49-F238E27FC236}">
                      <a16:creationId xmlns:a16="http://schemas.microsoft.com/office/drawing/2014/main" id="{2EF558D7-46F1-4643-81BC-9DFAFCE16E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1641" y="449942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27" name="Graphic 126" descr="Clock with solid fill">
                  <a:extLst>
                    <a:ext uri="{FF2B5EF4-FFF2-40B4-BE49-F238E27FC236}">
                      <a16:creationId xmlns:a16="http://schemas.microsoft.com/office/drawing/2014/main" id="{04E20CBB-40A8-4E4A-819F-8F5CAD1CC2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1641" y="3595915"/>
                  <a:ext cx="914400" cy="914400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97CE54D4-A53F-4A66-A9D1-A67E28B91D12}"/>
                      </a:ext>
                    </a:extLst>
                  </p:cNvPr>
                  <p:cNvSpPr txBox="1"/>
                  <p:nvPr/>
                </p:nvSpPr>
                <p:spPr>
                  <a:xfrm>
                    <a:off x="-1138141" y="6172669"/>
                    <a:ext cx="218440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=0.87</m:t>
                          </m:r>
                        </m:oMath>
                      </m:oMathPara>
                    </a14:m>
                    <a:endParaRPr lang="en-US" sz="4000" b="0" dirty="0"/>
                  </a:p>
                </p:txBody>
              </p:sp>
            </mc:Choice>
            <mc:Fallback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97CE54D4-A53F-4A66-A9D1-A67E28B91D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38141" y="6172669"/>
                    <a:ext cx="2184400" cy="70788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E543F8C0-4D36-4580-BA32-3C1E9A307E4F}"/>
                  </a:ext>
                </a:extLst>
              </p:cNvPr>
              <p:cNvGrpSpPr/>
              <p:nvPr/>
            </p:nvGrpSpPr>
            <p:grpSpPr>
              <a:xfrm>
                <a:off x="3157218" y="5617655"/>
                <a:ext cx="914400" cy="1817914"/>
                <a:chOff x="10491733" y="3487059"/>
                <a:chExt cx="914400" cy="1817914"/>
              </a:xfrm>
            </p:grpSpPr>
            <p:pic>
              <p:nvPicPr>
                <p:cNvPr id="124" name="Graphic 123" descr="Fir tree with solid fill">
                  <a:extLst>
                    <a:ext uri="{FF2B5EF4-FFF2-40B4-BE49-F238E27FC236}">
                      <a16:creationId xmlns:a16="http://schemas.microsoft.com/office/drawing/2014/main" id="{6293FAD9-24BE-477D-9EE6-E26394E183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43905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25" name="Graphic 124" descr="Clock with solid fill">
                  <a:extLst>
                    <a:ext uri="{FF2B5EF4-FFF2-40B4-BE49-F238E27FC236}">
                      <a16:creationId xmlns:a16="http://schemas.microsoft.com/office/drawing/2014/main" id="{3459007F-D7AA-4BB9-911D-12DF223F89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3487059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4666D471-68BC-4874-B20C-53C81139FCDE}"/>
                  </a:ext>
                </a:extLst>
              </p:cNvPr>
              <p:cNvGrpSpPr/>
              <p:nvPr/>
            </p:nvGrpSpPr>
            <p:grpSpPr>
              <a:xfrm>
                <a:off x="5204752" y="5617655"/>
                <a:ext cx="914400" cy="1817914"/>
                <a:chOff x="10491733" y="3487059"/>
                <a:chExt cx="914400" cy="1817914"/>
              </a:xfrm>
            </p:grpSpPr>
            <p:pic>
              <p:nvPicPr>
                <p:cNvPr id="122" name="Graphic 121" descr="Fir tree with solid fill">
                  <a:extLst>
                    <a:ext uri="{FF2B5EF4-FFF2-40B4-BE49-F238E27FC236}">
                      <a16:creationId xmlns:a16="http://schemas.microsoft.com/office/drawing/2014/main" id="{F6947A00-F2F1-4979-AB7F-E833B32BE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43905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23" name="Graphic 122" descr="Clock with solid fill">
                  <a:extLst>
                    <a:ext uri="{FF2B5EF4-FFF2-40B4-BE49-F238E27FC236}">
                      <a16:creationId xmlns:a16="http://schemas.microsoft.com/office/drawing/2014/main" id="{8DF2383A-26FB-4887-A05E-299B9D2185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3487059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7A5A13DE-1647-46FF-97F8-1C7295D9CC7E}"/>
                  </a:ext>
                </a:extLst>
              </p:cNvPr>
              <p:cNvGrpSpPr/>
              <p:nvPr/>
            </p:nvGrpSpPr>
            <p:grpSpPr>
              <a:xfrm>
                <a:off x="6271552" y="5617655"/>
                <a:ext cx="914400" cy="1817914"/>
                <a:chOff x="10491733" y="3487059"/>
                <a:chExt cx="914400" cy="1817914"/>
              </a:xfrm>
            </p:grpSpPr>
            <p:pic>
              <p:nvPicPr>
                <p:cNvPr id="120" name="Graphic 119" descr="Fir tree with solid fill">
                  <a:extLst>
                    <a:ext uri="{FF2B5EF4-FFF2-40B4-BE49-F238E27FC236}">
                      <a16:creationId xmlns:a16="http://schemas.microsoft.com/office/drawing/2014/main" id="{6BB63E66-8815-4B83-8B7C-B024B2825A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43905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21" name="Graphic 120" descr="Clock with solid fill">
                  <a:extLst>
                    <a:ext uri="{FF2B5EF4-FFF2-40B4-BE49-F238E27FC236}">
                      <a16:creationId xmlns:a16="http://schemas.microsoft.com/office/drawing/2014/main" id="{431298B8-F65F-4B4F-B3DE-FAFB42B005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3487059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E82CD0FF-B64E-42D1-850F-002476695E33}"/>
                  </a:ext>
                </a:extLst>
              </p:cNvPr>
              <p:cNvGrpSpPr/>
              <p:nvPr/>
            </p:nvGrpSpPr>
            <p:grpSpPr>
              <a:xfrm>
                <a:off x="7310343" y="5617655"/>
                <a:ext cx="914400" cy="1817914"/>
                <a:chOff x="10491733" y="3487059"/>
                <a:chExt cx="914400" cy="1817914"/>
              </a:xfrm>
            </p:grpSpPr>
            <p:pic>
              <p:nvPicPr>
                <p:cNvPr id="118" name="Graphic 117" descr="Fir tree with solid fill">
                  <a:extLst>
                    <a:ext uri="{FF2B5EF4-FFF2-40B4-BE49-F238E27FC236}">
                      <a16:creationId xmlns:a16="http://schemas.microsoft.com/office/drawing/2014/main" id="{E20F9A1E-DCFA-48E0-ABB0-0CFFA977F8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43905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9" name="Graphic 118" descr="Clock with solid fill">
                  <a:extLst>
                    <a:ext uri="{FF2B5EF4-FFF2-40B4-BE49-F238E27FC236}">
                      <a16:creationId xmlns:a16="http://schemas.microsoft.com/office/drawing/2014/main" id="{B5A4FE24-EC89-4223-886E-30086EA0CB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3487059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2454B20E-B6A8-40C3-A4C1-53CC2718A0CD}"/>
                  </a:ext>
                </a:extLst>
              </p:cNvPr>
              <p:cNvGrpSpPr/>
              <p:nvPr/>
            </p:nvGrpSpPr>
            <p:grpSpPr>
              <a:xfrm>
                <a:off x="8377143" y="5617655"/>
                <a:ext cx="914400" cy="1817914"/>
                <a:chOff x="10491733" y="3487059"/>
                <a:chExt cx="914400" cy="1817914"/>
              </a:xfrm>
            </p:grpSpPr>
            <p:pic>
              <p:nvPicPr>
                <p:cNvPr id="116" name="Graphic 115" descr="Fir tree with solid fill">
                  <a:extLst>
                    <a:ext uri="{FF2B5EF4-FFF2-40B4-BE49-F238E27FC236}">
                      <a16:creationId xmlns:a16="http://schemas.microsoft.com/office/drawing/2014/main" id="{6ECB86F9-F5B8-4481-A230-8E0919360E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43905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7" name="Graphic 116" descr="Clock with solid fill">
                  <a:extLst>
                    <a:ext uri="{FF2B5EF4-FFF2-40B4-BE49-F238E27FC236}">
                      <a16:creationId xmlns:a16="http://schemas.microsoft.com/office/drawing/2014/main" id="{6651F792-C473-4F7F-8E8D-3276A88AEB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3487059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78C592F2-6670-41E6-93CF-41AB7CBE74C2}"/>
                  </a:ext>
                </a:extLst>
              </p:cNvPr>
              <p:cNvGrpSpPr/>
              <p:nvPr/>
            </p:nvGrpSpPr>
            <p:grpSpPr>
              <a:xfrm>
                <a:off x="9443943" y="5617655"/>
                <a:ext cx="914400" cy="1817914"/>
                <a:chOff x="10491733" y="3487059"/>
                <a:chExt cx="914400" cy="1817914"/>
              </a:xfrm>
            </p:grpSpPr>
            <p:pic>
              <p:nvPicPr>
                <p:cNvPr id="114" name="Graphic 113" descr="Fir tree with solid fill">
                  <a:extLst>
                    <a:ext uri="{FF2B5EF4-FFF2-40B4-BE49-F238E27FC236}">
                      <a16:creationId xmlns:a16="http://schemas.microsoft.com/office/drawing/2014/main" id="{6832D9BD-3011-4BF4-9A74-A9A842EC56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43905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5" name="Graphic 114" descr="Clock with solid fill">
                  <a:extLst>
                    <a:ext uri="{FF2B5EF4-FFF2-40B4-BE49-F238E27FC236}">
                      <a16:creationId xmlns:a16="http://schemas.microsoft.com/office/drawing/2014/main" id="{44E14E44-9580-4D44-81D6-32C2130518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3487059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031FF9FA-5D72-4345-A221-C9526F428C32}"/>
                  </a:ext>
                </a:extLst>
              </p:cNvPr>
              <p:cNvGrpSpPr/>
              <p:nvPr/>
            </p:nvGrpSpPr>
            <p:grpSpPr>
              <a:xfrm>
                <a:off x="4194990" y="5617655"/>
                <a:ext cx="914400" cy="1817914"/>
                <a:chOff x="10491733" y="3487059"/>
                <a:chExt cx="914400" cy="1817914"/>
              </a:xfrm>
            </p:grpSpPr>
            <p:pic>
              <p:nvPicPr>
                <p:cNvPr id="112" name="Graphic 111" descr="Fir tree with solid fill">
                  <a:extLst>
                    <a:ext uri="{FF2B5EF4-FFF2-40B4-BE49-F238E27FC236}">
                      <a16:creationId xmlns:a16="http://schemas.microsoft.com/office/drawing/2014/main" id="{D40EDF46-7C2C-4968-92BF-1B36F7ADC8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43905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3" name="Graphic 112" descr="Clock with solid fill">
                  <a:extLst>
                    <a:ext uri="{FF2B5EF4-FFF2-40B4-BE49-F238E27FC236}">
                      <a16:creationId xmlns:a16="http://schemas.microsoft.com/office/drawing/2014/main" id="{C97093FE-91B3-4055-BCC5-15A1563FB0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3487059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AC41F2E1-6610-406A-8929-E3DA9A1A673D}"/>
                  </a:ext>
                </a:extLst>
              </p:cNvPr>
              <p:cNvGrpSpPr/>
              <p:nvPr/>
            </p:nvGrpSpPr>
            <p:grpSpPr>
              <a:xfrm>
                <a:off x="2147456" y="5612212"/>
                <a:ext cx="914400" cy="1817914"/>
                <a:chOff x="10491733" y="3487059"/>
                <a:chExt cx="914400" cy="1817914"/>
              </a:xfrm>
            </p:grpSpPr>
            <p:pic>
              <p:nvPicPr>
                <p:cNvPr id="133" name="Graphic 132" descr="Fir tree with solid fill">
                  <a:extLst>
                    <a:ext uri="{FF2B5EF4-FFF2-40B4-BE49-F238E27FC236}">
                      <a16:creationId xmlns:a16="http://schemas.microsoft.com/office/drawing/2014/main" id="{F7B0F911-A7A0-4212-A45A-305DF287B9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43905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4" name="Graphic 133" descr="Clock with solid fill">
                  <a:extLst>
                    <a:ext uri="{FF2B5EF4-FFF2-40B4-BE49-F238E27FC236}">
                      <a16:creationId xmlns:a16="http://schemas.microsoft.com/office/drawing/2014/main" id="{2B02EF11-27C5-4795-B270-AF5E2B078A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3487059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2111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00F72C1-56A8-48D7-9A86-16470CD95B6C}"/>
              </a:ext>
            </a:extLst>
          </p:cNvPr>
          <p:cNvGrpSpPr/>
          <p:nvPr/>
        </p:nvGrpSpPr>
        <p:grpSpPr>
          <a:xfrm>
            <a:off x="-1138141" y="515975"/>
            <a:ext cx="12544274" cy="5188491"/>
            <a:chOff x="-1138141" y="515975"/>
            <a:chExt cx="12544274" cy="51884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0CB2808-FAD8-4857-8E89-5AEE9AF66342}"/>
                    </a:ext>
                  </a:extLst>
                </p:cNvPr>
                <p:cNvSpPr txBox="1"/>
                <p:nvPr/>
              </p:nvSpPr>
              <p:spPr>
                <a:xfrm>
                  <a:off x="-1014772" y="1522030"/>
                  <a:ext cx="21844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en-US" sz="4000" b="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0CB2808-FAD8-4857-8E89-5AEE9AF66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14772" y="1522030"/>
                  <a:ext cx="2184400" cy="70788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FB0DC42-9CE0-464D-A190-BE11044D969A}"/>
                </a:ext>
              </a:extLst>
            </p:cNvPr>
            <p:cNvGrpSpPr/>
            <p:nvPr/>
          </p:nvGrpSpPr>
          <p:grpSpPr>
            <a:xfrm>
              <a:off x="10491733" y="3344042"/>
              <a:ext cx="914400" cy="1817914"/>
              <a:chOff x="10491733" y="3487059"/>
              <a:chExt cx="914400" cy="1817914"/>
            </a:xfrm>
          </p:grpSpPr>
          <p:pic>
            <p:nvPicPr>
              <p:cNvPr id="55" name="Graphic 54" descr="Fir tree with solid fill">
                <a:extLst>
                  <a:ext uri="{FF2B5EF4-FFF2-40B4-BE49-F238E27FC236}">
                    <a16:creationId xmlns:a16="http://schemas.microsoft.com/office/drawing/2014/main" id="{2FA90C32-3F38-4DB9-B938-CA92B0626E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491733" y="439057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6" name="Graphic 55" descr="Clock with solid fill">
                <a:extLst>
                  <a:ext uri="{FF2B5EF4-FFF2-40B4-BE49-F238E27FC236}">
                    <a16:creationId xmlns:a16="http://schemas.microsoft.com/office/drawing/2014/main" id="{128AA372-9553-4B58-993D-4C5FDC4A6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491733" y="3487059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4EF02B4-5A7F-4D1E-95DE-8C6A3343302B}"/>
                </a:ext>
              </a:extLst>
            </p:cNvPr>
            <p:cNvGrpSpPr/>
            <p:nvPr/>
          </p:nvGrpSpPr>
          <p:grpSpPr>
            <a:xfrm>
              <a:off x="2109431" y="3284171"/>
              <a:ext cx="914400" cy="1937656"/>
              <a:chOff x="2109431" y="3481616"/>
              <a:chExt cx="914400" cy="1937656"/>
            </a:xfrm>
          </p:grpSpPr>
          <p:pic>
            <p:nvPicPr>
              <p:cNvPr id="57" name="Graphic 56" descr="Tree Stump with solid fill">
                <a:extLst>
                  <a:ext uri="{FF2B5EF4-FFF2-40B4-BE49-F238E27FC236}">
                    <a16:creationId xmlns:a16="http://schemas.microsoft.com/office/drawing/2014/main" id="{721C5A53-8C0B-4E7A-AA90-D84527D86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109431" y="45048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8" name="Graphic 57" descr="Saw blade with solid fill">
                <a:extLst>
                  <a:ext uri="{FF2B5EF4-FFF2-40B4-BE49-F238E27FC236}">
                    <a16:creationId xmlns:a16="http://schemas.microsoft.com/office/drawing/2014/main" id="{04F9F0E6-9B0D-4636-9698-57B766F30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109431" y="3481616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60BEF4C-DA01-4F32-A4BC-9E2D42E3CC5E}"/>
                </a:ext>
              </a:extLst>
            </p:cNvPr>
            <p:cNvGrpSpPr/>
            <p:nvPr/>
          </p:nvGrpSpPr>
          <p:grpSpPr>
            <a:xfrm>
              <a:off x="1061641" y="3344042"/>
              <a:ext cx="914400" cy="1817914"/>
              <a:chOff x="1061641" y="3595915"/>
              <a:chExt cx="914400" cy="1817914"/>
            </a:xfrm>
          </p:grpSpPr>
          <p:pic>
            <p:nvPicPr>
              <p:cNvPr id="59" name="Graphic 58" descr="Acorn with solid fill">
                <a:extLst>
                  <a:ext uri="{FF2B5EF4-FFF2-40B4-BE49-F238E27FC236}">
                    <a16:creationId xmlns:a16="http://schemas.microsoft.com/office/drawing/2014/main" id="{55677C98-D8AB-4DB7-B140-D00BEC848F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61641" y="4499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phic 59" descr="Clock with solid fill">
                <a:extLst>
                  <a:ext uri="{FF2B5EF4-FFF2-40B4-BE49-F238E27FC236}">
                    <a16:creationId xmlns:a16="http://schemas.microsoft.com/office/drawing/2014/main" id="{3840E4C0-0767-4303-9053-659F0975F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1641" y="3595915"/>
                <a:ext cx="914400" cy="91440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080067-AB7F-4015-8568-629FB7617AA1}"/>
                    </a:ext>
                  </a:extLst>
                </p:cNvPr>
                <p:cNvSpPr txBox="1"/>
                <p:nvPr/>
              </p:nvSpPr>
              <p:spPr>
                <a:xfrm>
                  <a:off x="-1138141" y="3899056"/>
                  <a:ext cx="21844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=0.66</m:t>
                        </m:r>
                      </m:oMath>
                    </m:oMathPara>
                  </a14:m>
                  <a:endParaRPr lang="en-US" sz="4000" b="0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080067-AB7F-4015-8568-629FB7617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38141" y="3899056"/>
                  <a:ext cx="2184400" cy="70788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D04E223-B41A-4099-8E51-61C7E13C7F3C}"/>
                </a:ext>
              </a:extLst>
            </p:cNvPr>
            <p:cNvGrpSpPr/>
            <p:nvPr/>
          </p:nvGrpSpPr>
          <p:grpSpPr>
            <a:xfrm>
              <a:off x="7310343" y="3344042"/>
              <a:ext cx="914400" cy="1817914"/>
              <a:chOff x="10491733" y="3487059"/>
              <a:chExt cx="914400" cy="1817914"/>
            </a:xfrm>
          </p:grpSpPr>
          <p:pic>
            <p:nvPicPr>
              <p:cNvPr id="86" name="Graphic 85" descr="Fir tree with solid fill">
                <a:extLst>
                  <a:ext uri="{FF2B5EF4-FFF2-40B4-BE49-F238E27FC236}">
                    <a16:creationId xmlns:a16="http://schemas.microsoft.com/office/drawing/2014/main" id="{DB95E8AC-DD6C-420C-91C1-6C0114D45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491733" y="439057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7" name="Graphic 86" descr="Clock with solid fill">
                <a:extLst>
                  <a:ext uri="{FF2B5EF4-FFF2-40B4-BE49-F238E27FC236}">
                    <a16:creationId xmlns:a16="http://schemas.microsoft.com/office/drawing/2014/main" id="{7E89686D-B473-41E4-9D7A-2CDD5C8D8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491733" y="3487059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1F3ECBD-B97F-484F-B6EE-8F0800C598CA}"/>
                </a:ext>
              </a:extLst>
            </p:cNvPr>
            <p:cNvGrpSpPr/>
            <p:nvPr/>
          </p:nvGrpSpPr>
          <p:grpSpPr>
            <a:xfrm>
              <a:off x="8377143" y="3344042"/>
              <a:ext cx="914400" cy="1817914"/>
              <a:chOff x="10491733" y="3487059"/>
              <a:chExt cx="914400" cy="1817914"/>
            </a:xfrm>
          </p:grpSpPr>
          <p:pic>
            <p:nvPicPr>
              <p:cNvPr id="89" name="Graphic 88" descr="Fir tree with solid fill">
                <a:extLst>
                  <a:ext uri="{FF2B5EF4-FFF2-40B4-BE49-F238E27FC236}">
                    <a16:creationId xmlns:a16="http://schemas.microsoft.com/office/drawing/2014/main" id="{2DF4F3B0-F5F7-480B-8CF0-6296F4C60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491733" y="439057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0" name="Graphic 89" descr="Clock with solid fill">
                <a:extLst>
                  <a:ext uri="{FF2B5EF4-FFF2-40B4-BE49-F238E27FC236}">
                    <a16:creationId xmlns:a16="http://schemas.microsoft.com/office/drawing/2014/main" id="{9D127B6B-8C4A-47A3-9EA6-761E105471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491733" y="3487059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B9CB534-83A2-453D-AC0A-7D014C7AC8D2}"/>
                </a:ext>
              </a:extLst>
            </p:cNvPr>
            <p:cNvGrpSpPr/>
            <p:nvPr/>
          </p:nvGrpSpPr>
          <p:grpSpPr>
            <a:xfrm>
              <a:off x="9443943" y="3344042"/>
              <a:ext cx="914400" cy="1817914"/>
              <a:chOff x="10491733" y="3487059"/>
              <a:chExt cx="914400" cy="1817914"/>
            </a:xfrm>
          </p:grpSpPr>
          <p:pic>
            <p:nvPicPr>
              <p:cNvPr id="92" name="Graphic 91" descr="Fir tree with solid fill">
                <a:extLst>
                  <a:ext uri="{FF2B5EF4-FFF2-40B4-BE49-F238E27FC236}">
                    <a16:creationId xmlns:a16="http://schemas.microsoft.com/office/drawing/2014/main" id="{DCCB8FD2-7D88-40C2-B6A1-0FB6E3CA41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491733" y="439057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3" name="Graphic 92" descr="Clock with solid fill">
                <a:extLst>
                  <a:ext uri="{FF2B5EF4-FFF2-40B4-BE49-F238E27FC236}">
                    <a16:creationId xmlns:a16="http://schemas.microsoft.com/office/drawing/2014/main" id="{8D439986-BAC2-4DA2-B334-A9ED68EF4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491733" y="3487059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C54BC0-DD9B-4489-8F80-6C9FA7493ABE}"/>
                </a:ext>
              </a:extLst>
            </p:cNvPr>
            <p:cNvGrpSpPr/>
            <p:nvPr/>
          </p:nvGrpSpPr>
          <p:grpSpPr>
            <a:xfrm>
              <a:off x="1061641" y="515975"/>
              <a:ext cx="10344492" cy="2646878"/>
              <a:chOff x="1061641" y="515975"/>
              <a:chExt cx="10344492" cy="2646878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1954CE-E379-49E3-BB92-888E1A4BF5BB}"/>
                  </a:ext>
                </a:extLst>
              </p:cNvPr>
              <p:cNvSpPr txBox="1"/>
              <p:nvPr/>
            </p:nvSpPr>
            <p:spPr>
              <a:xfrm flipH="1">
                <a:off x="5424635" y="515975"/>
                <a:ext cx="1857033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600" dirty="0"/>
                  <a:t>…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CB37495-A383-4EB8-BBC0-D7A4A6489C92}"/>
                  </a:ext>
                </a:extLst>
              </p:cNvPr>
              <p:cNvGrpSpPr/>
              <p:nvPr/>
            </p:nvGrpSpPr>
            <p:grpSpPr>
              <a:xfrm>
                <a:off x="1061641" y="943864"/>
                <a:ext cx="10344492" cy="1949922"/>
                <a:chOff x="1061641" y="943864"/>
                <a:chExt cx="10344492" cy="1949922"/>
              </a:xfrm>
            </p:grpSpPr>
            <p:pic>
              <p:nvPicPr>
                <p:cNvPr id="13" name="Graphic 12" descr="Fir tree with solid fill">
                  <a:extLst>
                    <a:ext uri="{FF2B5EF4-FFF2-40B4-BE49-F238E27FC236}">
                      <a16:creationId xmlns:a16="http://schemas.microsoft.com/office/drawing/2014/main" id="{02FC0C6A-3654-4505-BC76-674F3EAB5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186508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Graphic 18" descr="Clock with solid fill">
                  <a:extLst>
                    <a:ext uri="{FF2B5EF4-FFF2-40B4-BE49-F238E27FC236}">
                      <a16:creationId xmlns:a16="http://schemas.microsoft.com/office/drawing/2014/main" id="{CC0738D7-9ED5-4939-87D5-D2C4991B04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1733" y="9615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Tree Stump with solid fill">
                  <a:extLst>
                    <a:ext uri="{FF2B5EF4-FFF2-40B4-BE49-F238E27FC236}">
                      <a16:creationId xmlns:a16="http://schemas.microsoft.com/office/drawing/2014/main" id="{2C9EF1EE-FE6C-4E74-AEAB-7AC1B03F55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9431" y="197938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Saw blade with solid fill">
                  <a:extLst>
                    <a:ext uri="{FF2B5EF4-FFF2-40B4-BE49-F238E27FC236}">
                      <a16:creationId xmlns:a16="http://schemas.microsoft.com/office/drawing/2014/main" id="{9AB091A0-63F2-4988-9725-8826F62CE2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9431" y="95613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Acorn with solid fill">
                  <a:extLst>
                    <a:ext uri="{FF2B5EF4-FFF2-40B4-BE49-F238E27FC236}">
                      <a16:creationId xmlns:a16="http://schemas.microsoft.com/office/drawing/2014/main" id="{6B5D5780-B872-4D8A-B3FC-ADC0A02E73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1641" y="197394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Clock with solid fill">
                  <a:extLst>
                    <a:ext uri="{FF2B5EF4-FFF2-40B4-BE49-F238E27FC236}">
                      <a16:creationId xmlns:a16="http://schemas.microsoft.com/office/drawing/2014/main" id="{94AEF673-3990-4A9D-909A-8B3AE8C7A1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1641" y="1070429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6F08F3DE-B53C-493C-870E-EF56343C09C7}"/>
                    </a:ext>
                  </a:extLst>
                </p:cNvPr>
                <p:cNvGrpSpPr/>
                <p:nvPr/>
              </p:nvGrpSpPr>
              <p:grpSpPr>
                <a:xfrm>
                  <a:off x="3157218" y="956130"/>
                  <a:ext cx="914400" cy="1937656"/>
                  <a:chOff x="3157218" y="956130"/>
                  <a:chExt cx="914400" cy="1937656"/>
                </a:xfrm>
              </p:grpSpPr>
              <p:pic>
                <p:nvPicPr>
                  <p:cNvPr id="29" name="Graphic 28" descr="Tree Stump with solid fill">
                    <a:extLst>
                      <a:ext uri="{FF2B5EF4-FFF2-40B4-BE49-F238E27FC236}">
                        <a16:creationId xmlns:a16="http://schemas.microsoft.com/office/drawing/2014/main" id="{EFA512FA-7E10-4F5E-8ED3-ECB47D370A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7218" y="1979386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 descr="Saw blade with solid fill">
                    <a:extLst>
                      <a:ext uri="{FF2B5EF4-FFF2-40B4-BE49-F238E27FC236}">
                        <a16:creationId xmlns:a16="http://schemas.microsoft.com/office/drawing/2014/main" id="{9DBF56C6-F198-4B6E-87CD-121481FDC1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7218" y="956130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4" name="Graphic 43" descr="Tree Stump with solid fill">
                  <a:extLst>
                    <a:ext uri="{FF2B5EF4-FFF2-40B4-BE49-F238E27FC236}">
                      <a16:creationId xmlns:a16="http://schemas.microsoft.com/office/drawing/2014/main" id="{4EDCE784-A4DA-4FCC-B097-5655DE3398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96153" y="197938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5" name="Graphic 44" descr="Saw blade with solid fill">
                  <a:extLst>
                    <a:ext uri="{FF2B5EF4-FFF2-40B4-BE49-F238E27FC236}">
                      <a16:creationId xmlns:a16="http://schemas.microsoft.com/office/drawing/2014/main" id="{F5EDFC56-69ED-48FD-AA98-3E18C94E7E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96153" y="95613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7" name="Graphic 46" descr="Tree Stump with solid fill">
                  <a:extLst>
                    <a:ext uri="{FF2B5EF4-FFF2-40B4-BE49-F238E27FC236}">
                      <a16:creationId xmlns:a16="http://schemas.microsoft.com/office/drawing/2014/main" id="{327E324A-E21B-4F36-8197-9702E57C05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3943" y="197938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8" name="Graphic 47" descr="Saw blade with solid fill">
                  <a:extLst>
                    <a:ext uri="{FF2B5EF4-FFF2-40B4-BE49-F238E27FC236}">
                      <a16:creationId xmlns:a16="http://schemas.microsoft.com/office/drawing/2014/main" id="{F9108597-F3D3-4461-B48D-C69243C807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3943" y="95613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F373863F-60A6-4D13-B9B7-80E87E3DFC32}"/>
                    </a:ext>
                  </a:extLst>
                </p:cNvPr>
                <p:cNvGrpSpPr/>
                <p:nvPr/>
              </p:nvGrpSpPr>
              <p:grpSpPr>
                <a:xfrm>
                  <a:off x="4257579" y="956130"/>
                  <a:ext cx="914400" cy="1937656"/>
                  <a:chOff x="3157218" y="956130"/>
                  <a:chExt cx="914400" cy="1937656"/>
                </a:xfrm>
              </p:grpSpPr>
              <p:pic>
                <p:nvPicPr>
                  <p:cNvPr id="102" name="Graphic 101" descr="Tree Stump with solid fill">
                    <a:extLst>
                      <a:ext uri="{FF2B5EF4-FFF2-40B4-BE49-F238E27FC236}">
                        <a16:creationId xmlns:a16="http://schemas.microsoft.com/office/drawing/2014/main" id="{357CF29B-09F7-42CF-935F-75426A4950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7218" y="1979386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8" name="Graphic 127" descr="Saw blade with solid fill">
                    <a:extLst>
                      <a:ext uri="{FF2B5EF4-FFF2-40B4-BE49-F238E27FC236}">
                        <a16:creationId xmlns:a16="http://schemas.microsoft.com/office/drawing/2014/main" id="{A61284FE-C8D1-478B-AD99-A4BB6EF05F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7218" y="956130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C041EBF0-9FE4-48F6-A112-EBB4D871392C}"/>
                    </a:ext>
                  </a:extLst>
                </p:cNvPr>
                <p:cNvGrpSpPr/>
                <p:nvPr/>
              </p:nvGrpSpPr>
              <p:grpSpPr>
                <a:xfrm>
                  <a:off x="7348363" y="943864"/>
                  <a:ext cx="914400" cy="1937656"/>
                  <a:chOff x="3157218" y="956130"/>
                  <a:chExt cx="914400" cy="1937656"/>
                </a:xfrm>
              </p:grpSpPr>
              <p:pic>
                <p:nvPicPr>
                  <p:cNvPr id="135" name="Graphic 134" descr="Tree Stump with solid fill">
                    <a:extLst>
                      <a:ext uri="{FF2B5EF4-FFF2-40B4-BE49-F238E27FC236}">
                        <a16:creationId xmlns:a16="http://schemas.microsoft.com/office/drawing/2014/main" id="{846ACFFF-9B12-446F-B76D-93F854CA11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7218" y="1979386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6" name="Graphic 135" descr="Saw blade with solid fill">
                    <a:extLst>
                      <a:ext uri="{FF2B5EF4-FFF2-40B4-BE49-F238E27FC236}">
                        <a16:creationId xmlns:a16="http://schemas.microsoft.com/office/drawing/2014/main" id="{218A8881-5148-4922-82DF-1118190E0F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7218" y="95613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759271-623B-44DB-8156-3637C36BF5E0}"/>
                </a:ext>
              </a:extLst>
            </p:cNvPr>
            <p:cNvGrpSpPr/>
            <p:nvPr/>
          </p:nvGrpSpPr>
          <p:grpSpPr>
            <a:xfrm>
              <a:off x="6243543" y="3284171"/>
              <a:ext cx="914400" cy="1937656"/>
              <a:chOff x="6243543" y="3284171"/>
              <a:chExt cx="914400" cy="1937656"/>
            </a:xfrm>
          </p:grpSpPr>
          <p:pic>
            <p:nvPicPr>
              <p:cNvPr id="157" name="Graphic 156" descr="Tree Stump with solid fill">
                <a:extLst>
                  <a:ext uri="{FF2B5EF4-FFF2-40B4-BE49-F238E27FC236}">
                    <a16:creationId xmlns:a16="http://schemas.microsoft.com/office/drawing/2014/main" id="{D0F8B64C-7DD4-491E-BB0F-B31314EFF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43543" y="430742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8" name="Graphic 157" descr="Saw blade with solid fill">
                <a:extLst>
                  <a:ext uri="{FF2B5EF4-FFF2-40B4-BE49-F238E27FC236}">
                    <a16:creationId xmlns:a16="http://schemas.microsoft.com/office/drawing/2014/main" id="{9A649EC1-0981-4B96-9B11-1693D7A6C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243543" y="328417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0274CA6E-7398-4805-8298-EE9D06C8A86A}"/>
                </a:ext>
              </a:extLst>
            </p:cNvPr>
            <p:cNvGrpSpPr/>
            <p:nvPr/>
          </p:nvGrpSpPr>
          <p:grpSpPr>
            <a:xfrm>
              <a:off x="3128697" y="3289614"/>
              <a:ext cx="914400" cy="1937656"/>
              <a:chOff x="2109431" y="3481616"/>
              <a:chExt cx="914400" cy="1937656"/>
            </a:xfrm>
          </p:grpSpPr>
          <p:pic>
            <p:nvPicPr>
              <p:cNvPr id="170" name="Graphic 169" descr="Tree Stump with solid fill">
                <a:extLst>
                  <a:ext uri="{FF2B5EF4-FFF2-40B4-BE49-F238E27FC236}">
                    <a16:creationId xmlns:a16="http://schemas.microsoft.com/office/drawing/2014/main" id="{94B608E8-33CB-491F-80E3-E2496C35F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109431" y="45048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1" name="Graphic 170" descr="Saw blade with solid fill">
                <a:extLst>
                  <a:ext uri="{FF2B5EF4-FFF2-40B4-BE49-F238E27FC236}">
                    <a16:creationId xmlns:a16="http://schemas.microsoft.com/office/drawing/2014/main" id="{184ABD72-9C1F-436B-A0B9-A75748A84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109431" y="3481616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7DCD6BA-226D-4737-9B40-486FC2C36BDC}"/>
                </a:ext>
              </a:extLst>
            </p:cNvPr>
            <p:cNvSpPr txBox="1"/>
            <p:nvPr/>
          </p:nvSpPr>
          <p:spPr>
            <a:xfrm flipH="1">
              <a:off x="4214040" y="3057588"/>
              <a:ext cx="185703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9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20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Stephanie N</dc:creator>
  <cp:lastModifiedBy>Reynolds, Stephanie N</cp:lastModifiedBy>
  <cp:revision>17</cp:revision>
  <dcterms:created xsi:type="dcterms:W3CDTF">2021-04-25T01:44:16Z</dcterms:created>
  <dcterms:modified xsi:type="dcterms:W3CDTF">2021-04-25T21:10:12Z</dcterms:modified>
</cp:coreProperties>
</file>