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85"/>
  </p:normalViewPr>
  <p:slideViewPr>
    <p:cSldViewPr snapToGrid="0">
      <p:cViewPr>
        <p:scale>
          <a:sx n="96" d="100"/>
          <a:sy n="96" d="100"/>
        </p:scale>
        <p:origin x="130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36E63-78AA-6B4A-B0FE-EE458597BE41}" type="datetimeFigureOut">
              <a:rPr lang="en-US" smtClean="0"/>
              <a:t>2/12/25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8EC1A-14A8-7745-B8C3-EE35F1C72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33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8EC1A-14A8-7745-B8C3-EE35F1C726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3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91126-F776-D4F8-5F2E-93E880B43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D7497-001B-AF45-55C5-192CF6D80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63600-7AB7-2516-EB96-BD34A81D9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CC1-0827-4B41-BE06-9EEE4AC0CEFD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352D1-9BAE-5433-CD44-546AFE08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F503D-8C77-83C1-6183-25D5F299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CE0C-73AE-6449-8977-BCA6B9E0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0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F901-0530-011B-7AF4-6B5AE102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9FD7B-43AE-5773-8688-B54472644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F1719-AE18-A7F4-CA22-C36B39CAF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CC1-0827-4B41-BE06-9EEE4AC0CEFD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6F1DD-1C22-DEA1-FB17-0237F5965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FB960-E65A-754A-41C4-56FA19AF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CE0C-73AE-6449-8977-BCA6B9E0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19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F3E9A-A8B1-62DC-3ED6-B4459A705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E9066-90B1-A374-9AE1-C9952728A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357F1-B5E7-31A3-D393-7B6856278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CC1-0827-4B41-BE06-9EEE4AC0CEFD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A8D4E-2A5C-FF1A-FA97-9D833D34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FC105-832E-B746-144D-72A5BEE2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CE0C-73AE-6449-8977-BCA6B9E0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9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CC14-34F9-1679-EDE8-D1AF04C91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5BE88-2783-6FDB-1880-621D9F32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A2133-FAAC-5027-E831-C66FEB97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CC1-0827-4B41-BE06-9EEE4AC0CEFD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22BE4-F9D5-DA84-BB61-8C27254F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7AE17-1EB0-8106-0B7D-595014C7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CE0C-73AE-6449-8977-BCA6B9E0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7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6A82-754B-C1CA-CD8F-31198EA95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16211-8E5C-90F6-51C4-34FEA9AA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D493F-827C-068A-E35F-E9FD101C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CC1-0827-4B41-BE06-9EEE4AC0CEFD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25E67-FE5D-D5AA-F586-ED703865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0982D-D010-8E3E-43DE-F0A499EF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CE0C-73AE-6449-8977-BCA6B9E0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8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4455-3919-B954-BCB0-965684BC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135D2-9419-2C44-F725-3A7B93416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C116E-485C-AE72-A9F6-13C48FF39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C988E-E169-F1A8-AB6D-69D3D63E4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CC1-0827-4B41-BE06-9EEE4AC0CEFD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5E87C-9FCE-DC27-B164-CA07C5D9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98BE5-6D10-0E03-CFBC-EF18AB56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CE0C-73AE-6449-8977-BCA6B9E0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7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9260D-3830-D2AE-4103-A8479AD5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ACAFF-DCBA-A289-6AB5-91DED0DD9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9ABD5-92F1-E662-24EE-CE4A2D168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225DB-23F9-4F07-AC33-EFA00D870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D200B8-E46B-EB39-693F-2CBEADABF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5258B-C535-4BB1-A9A9-DA099564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CC1-0827-4B41-BE06-9EEE4AC0CEFD}" type="datetimeFigureOut">
              <a:rPr lang="en-US" smtClean="0"/>
              <a:t>2/12/25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9A28FC-C4B1-60DD-E9E5-41958E16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B57436-A3AF-5054-044D-4520260B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CE0C-73AE-6449-8977-BCA6B9E0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48E7-AF71-BE0E-43F5-BA1CC4B5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26373-B0F8-FA24-A393-425E57E9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CC1-0827-4B41-BE06-9EEE4AC0CEFD}" type="datetimeFigureOut">
              <a:rPr lang="en-US" smtClean="0"/>
              <a:t>2/12/25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D127E-CD9F-61CD-9B75-41D87ECFF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4CF3A-201F-945B-D47D-019BACFFB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CE0C-73AE-6449-8977-BCA6B9E0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6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932D5A-5C64-CFFB-C98D-BFB3FFCE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CC1-0827-4B41-BE06-9EEE4AC0CEFD}" type="datetimeFigureOut">
              <a:rPr lang="en-US" smtClean="0"/>
              <a:t>2/12/25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601211-7AA8-4AD1-604B-1F3296EDE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6D015-31A1-10F6-7BAB-A276726F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CE0C-73AE-6449-8977-BCA6B9E0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88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77A1-545D-0918-0C3F-C305306B4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D8982-FDDF-D5FC-C329-D1B65C5FC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D5481-D3E7-4674-8781-47FBB01C2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2C938-4AE2-D998-96F6-45CCD25A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CC1-0827-4B41-BE06-9EEE4AC0CEFD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3CA3F-FDD8-CE01-2DF0-8464E358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BFC36-321E-68EE-2B42-1838D102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CE0C-73AE-6449-8977-BCA6B9E0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8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2A07-211C-CD78-E335-DA989EFE8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E12B4E-7E8D-46FF-012F-EBD916445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53C3A-D458-B1DF-3FB5-6C501EE6C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5A8BE-841D-0BDA-27CA-9FA77580B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CC1-0827-4B41-BE06-9EEE4AC0CEFD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D20B1-79DA-46E6-9F55-5A764E268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AC04D-818B-E361-FB7C-ED7F9598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CE0C-73AE-6449-8977-BCA6B9E0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4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1110E-A34E-BF14-05AD-3DD9F2E0C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5884F-750A-E6C4-774B-89A531EB8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05744-C4EF-0FB9-5376-F9CDAB698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C37CC1-0827-4B41-BE06-9EEE4AC0CEFD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D17AB-3963-50F7-CF01-55E7D8126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05A1C-B0B3-B12B-1301-B41E7DFC5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30CE0C-73AE-6449-8977-BCA6B9E0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0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blue and pink ribbon&#10;&#10;AI-generated content may be incorrect.">
            <a:extLst>
              <a:ext uri="{FF2B5EF4-FFF2-40B4-BE49-F238E27FC236}">
                <a16:creationId xmlns:a16="http://schemas.microsoft.com/office/drawing/2014/main" id="{F87B8B79-EC55-645E-76F7-9F0411211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26971" y="-357808"/>
            <a:ext cx="5755319" cy="41109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73BE69-81D4-1696-2499-070EFCAAF2C3}"/>
              </a:ext>
            </a:extLst>
          </p:cNvPr>
          <p:cNvSpPr txBox="1"/>
          <p:nvPr/>
        </p:nvSpPr>
        <p:spPr>
          <a:xfrm>
            <a:off x="1601553" y="2505670"/>
            <a:ext cx="2770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Rank 1 </a:t>
            </a:r>
          </a:p>
          <a:p>
            <a:r>
              <a:rPr lang="en-US" dirty="0"/>
              <a:t>RMSD: 15.04</a:t>
            </a:r>
          </a:p>
          <a:p>
            <a:r>
              <a:rPr lang="en-US" dirty="0"/>
              <a:t>No hits from Blast P</a:t>
            </a:r>
          </a:p>
        </p:txBody>
      </p:sp>
      <p:pic>
        <p:nvPicPr>
          <p:cNvPr id="8" name="Picture 7" descr="A blue and pink lines on a black background&#10;&#10;AI-generated content may be incorrect.">
            <a:extLst>
              <a:ext uri="{FF2B5EF4-FFF2-40B4-BE49-F238E27FC236}">
                <a16:creationId xmlns:a16="http://schemas.microsoft.com/office/drawing/2014/main" id="{F0F1A927-AC71-4985-AE80-99DF0AE82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2313" y="-486820"/>
            <a:ext cx="5935933" cy="42399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DC06D6-7588-A64B-B23F-33D30BD225E9}"/>
              </a:ext>
            </a:extLst>
          </p:cNvPr>
          <p:cNvSpPr txBox="1"/>
          <p:nvPr/>
        </p:nvSpPr>
        <p:spPr>
          <a:xfrm>
            <a:off x="5224670" y="2675388"/>
            <a:ext cx="2770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Rank 2 </a:t>
            </a:r>
          </a:p>
          <a:p>
            <a:r>
              <a:rPr lang="en-US" dirty="0"/>
              <a:t>RMSD: 12.62</a:t>
            </a:r>
          </a:p>
          <a:p>
            <a:r>
              <a:rPr lang="en-US" dirty="0"/>
              <a:t>No hits from Blast P</a:t>
            </a:r>
          </a:p>
        </p:txBody>
      </p:sp>
      <p:pic>
        <p:nvPicPr>
          <p:cNvPr id="11" name="Picture 10" descr="A blue and pink ribbon&#10;&#10;AI-generated content may be incorrect.">
            <a:extLst>
              <a:ext uri="{FF2B5EF4-FFF2-40B4-BE49-F238E27FC236}">
                <a16:creationId xmlns:a16="http://schemas.microsoft.com/office/drawing/2014/main" id="{FDD99901-2863-BC27-C5C5-A72E80BC1C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5166" y="29751"/>
            <a:ext cx="4308294" cy="30773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D6D014-1EA3-E3CF-4221-E4F7192E4C6B}"/>
              </a:ext>
            </a:extLst>
          </p:cNvPr>
          <p:cNvSpPr txBox="1"/>
          <p:nvPr/>
        </p:nvSpPr>
        <p:spPr>
          <a:xfrm>
            <a:off x="8479320" y="2675388"/>
            <a:ext cx="2770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Rank 3 </a:t>
            </a:r>
          </a:p>
          <a:p>
            <a:r>
              <a:rPr lang="en-US" dirty="0"/>
              <a:t>RMSD: 2.62</a:t>
            </a:r>
          </a:p>
          <a:p>
            <a:r>
              <a:rPr lang="en-US" dirty="0"/>
              <a:t>No hits from Blast P</a:t>
            </a:r>
          </a:p>
        </p:txBody>
      </p:sp>
      <p:pic>
        <p:nvPicPr>
          <p:cNvPr id="14" name="Picture 13" descr="A blue and pink ribbon&#10;&#10;AI-generated content may be incorrect.">
            <a:extLst>
              <a:ext uri="{FF2B5EF4-FFF2-40B4-BE49-F238E27FC236}">
                <a16:creationId xmlns:a16="http://schemas.microsoft.com/office/drawing/2014/main" id="{C337AD9F-D8DE-B147-D9E0-9A89E42696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6043" y="3269575"/>
            <a:ext cx="4447189" cy="31765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323A26-A57C-D258-73BE-91C8ECC7B29C}"/>
              </a:ext>
            </a:extLst>
          </p:cNvPr>
          <p:cNvSpPr txBox="1"/>
          <p:nvPr/>
        </p:nvSpPr>
        <p:spPr>
          <a:xfrm>
            <a:off x="2892608" y="5832296"/>
            <a:ext cx="2770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Rank 4 </a:t>
            </a:r>
          </a:p>
          <a:p>
            <a:r>
              <a:rPr lang="en-US" dirty="0"/>
              <a:t>RMSD: 3.01</a:t>
            </a:r>
          </a:p>
          <a:p>
            <a:r>
              <a:rPr lang="en-US" dirty="0"/>
              <a:t>No hits from Blast P</a:t>
            </a:r>
          </a:p>
        </p:txBody>
      </p:sp>
      <p:pic>
        <p:nvPicPr>
          <p:cNvPr id="17" name="Picture 16" descr="A blue and pink ribbon&#10;&#10;AI-generated content may be incorrect.">
            <a:extLst>
              <a:ext uri="{FF2B5EF4-FFF2-40B4-BE49-F238E27FC236}">
                <a16:creationId xmlns:a16="http://schemas.microsoft.com/office/drawing/2014/main" id="{5E0E6723-EBEA-B912-189F-155FD5E40F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2920" y="3137053"/>
            <a:ext cx="4982143" cy="35586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4777AEF-E541-8953-D510-B1D5AD8E1FDF}"/>
              </a:ext>
            </a:extLst>
          </p:cNvPr>
          <p:cNvSpPr txBox="1"/>
          <p:nvPr/>
        </p:nvSpPr>
        <p:spPr>
          <a:xfrm>
            <a:off x="6095750" y="5782690"/>
            <a:ext cx="2770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Rank 4 </a:t>
            </a:r>
          </a:p>
          <a:p>
            <a:r>
              <a:rPr lang="en-US" dirty="0"/>
              <a:t>RMSD: 9.6</a:t>
            </a:r>
          </a:p>
          <a:p>
            <a:r>
              <a:rPr lang="en-US" dirty="0"/>
              <a:t>No hits from Blast P</a:t>
            </a:r>
          </a:p>
        </p:txBody>
      </p:sp>
    </p:spTree>
    <p:extLst>
      <p:ext uri="{BB962C8B-B14F-4D97-AF65-F5344CB8AC3E}">
        <p14:creationId xmlns:p14="http://schemas.microsoft.com/office/powerpoint/2010/main" val="186613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51</Words>
  <Application>Microsoft Macintosh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Sreyoshi Sur</dc:creator>
  <cp:lastModifiedBy>Sreyoshi Sur</cp:lastModifiedBy>
  <cp:revision>1</cp:revision>
  <dcterms:created xsi:type="dcterms:W3CDTF">2025-02-12T16:23:42Z</dcterms:created>
  <dcterms:modified xsi:type="dcterms:W3CDTF">2025-02-12T17:09:16Z</dcterms:modified>
</cp:coreProperties>
</file>