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67" r:id="rId3"/>
    <p:sldId id="268" r:id="rId4"/>
    <p:sldId id="264" r:id="rId5"/>
    <p:sldId id="265" r:id="rId6"/>
    <p:sldId id="266" r:id="rId7"/>
    <p:sldId id="257" r:id="rId8"/>
    <p:sldId id="258" r:id="rId9"/>
    <p:sldId id="262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7"/>
    <p:restoredTop sz="96006"/>
  </p:normalViewPr>
  <p:slideViewPr>
    <p:cSldViewPr snapToGrid="0">
      <p:cViewPr>
        <p:scale>
          <a:sx n="99" d="100"/>
          <a:sy n="99" d="100"/>
        </p:scale>
        <p:origin x="6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4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4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3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6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5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3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8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0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0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4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5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7" r:id="rId6"/>
    <p:sldLayoutId id="2147483692" r:id="rId7"/>
    <p:sldLayoutId id="2147483693" r:id="rId8"/>
    <p:sldLayoutId id="2147483694" r:id="rId9"/>
    <p:sldLayoutId id="2147483696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1AEC5CAA-04EF-9D8B-370C-4C30553E0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0" y="-36651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F6A5F-6B63-35A6-DE7E-8ABAB47DF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097" y="2341138"/>
            <a:ext cx="6722771" cy="1087862"/>
          </a:xfrm>
        </p:spPr>
        <p:txBody>
          <a:bodyPr anchor="t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+mn-lt"/>
              </a:rPr>
              <a:t>Online Learning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90782-08A2-2546-0D39-3589669B1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36406"/>
            <a:ext cx="4610637" cy="484934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By Sreytouch Lang(Jessica)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123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7">
            <a:extLst>
              <a:ext uri="{FF2B5EF4-FFF2-40B4-BE49-F238E27FC236}">
                <a16:creationId xmlns:a16="http://schemas.microsoft.com/office/drawing/2014/main" id="{B465CFB1-4391-47BC-8F04-10165717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2741427" cy="1513268"/>
          </a:xfrm>
        </p:spPr>
        <p:txBody>
          <a:bodyPr>
            <a:normAutofit fontScale="90000"/>
          </a:bodyPr>
          <a:lstStyle/>
          <a:p>
            <a:r>
              <a:rPr lang="en-US" dirty="0"/>
              <a:t>Mobile </a:t>
            </a:r>
            <a:br>
              <a:rPr lang="en-US" dirty="0"/>
            </a:br>
            <a:r>
              <a:rPr lang="en-US" dirty="0"/>
              <a:t>Application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1300" dirty="0"/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DD1E2C-CC4C-999F-60AA-38225F8B6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7808" y="136525"/>
            <a:ext cx="2887415" cy="6304476"/>
          </a:xfrm>
        </p:spPr>
      </p:pic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120645-DEF9-4C2A-CC00-14D4D540E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49728" y="136526"/>
            <a:ext cx="2947342" cy="6304476"/>
          </a:xfrm>
          <a:noFill/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F044AAC-B761-4B43-A7F5-E83A2E6C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38912"/>
            <a:ext cx="8904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8A62C4-9532-477E-82D0-1BD0CBC71971}" type="datetime1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11/3/23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A5D6226-C153-4C5F-B30C-5656FEDF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499940"/>
            <a:ext cx="404037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Home page 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66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F044AAC-B761-4B43-A7F5-E83A2E6C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758" y="6479996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38A62C4-9532-477E-82D0-1BD0CBC71971}" type="datetime1">
              <a:rPr lang="en-US" smtClean="0"/>
              <a:pPr>
                <a:spcAft>
                  <a:spcPts val="600"/>
                </a:spcAft>
              </a:pPr>
              <a:t>11/3/23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A5D6226-C153-4C5F-B30C-5656FEDF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Course page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 dirty="0"/>
          </a:p>
        </p:txBody>
      </p:sp>
      <p:pic>
        <p:nvPicPr>
          <p:cNvPr id="7" name="Picture 6" descr="A screen shot of a cell phone&#10;&#10;Description automatically generated">
            <a:extLst>
              <a:ext uri="{FF2B5EF4-FFF2-40B4-BE49-F238E27FC236}">
                <a16:creationId xmlns:a16="http://schemas.microsoft.com/office/drawing/2014/main" id="{9C59697C-943D-F84C-A338-9C12CE851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73" y="289497"/>
            <a:ext cx="2811228" cy="5969909"/>
          </a:xfrm>
          <a:prstGeom prst="rect">
            <a:avLst/>
          </a:prstGeom>
        </p:spPr>
      </p:pic>
      <p:pic>
        <p:nvPicPr>
          <p:cNvPr id="13" name="Picture 12" descr="A screenshot of a phone&#10;&#10;Description automatically generated">
            <a:extLst>
              <a:ext uri="{FF2B5EF4-FFF2-40B4-BE49-F238E27FC236}">
                <a16:creationId xmlns:a16="http://schemas.microsoft.com/office/drawing/2014/main" id="{CE07AFA8-5183-201E-7CA0-430467DE3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352" y="289496"/>
            <a:ext cx="2842058" cy="5969909"/>
          </a:xfrm>
          <a:prstGeom prst="rect">
            <a:avLst/>
          </a:prstGeom>
        </p:spPr>
      </p:pic>
      <p:pic>
        <p:nvPicPr>
          <p:cNvPr id="19" name="Picture 18" descr="A screenshot of a phone&#10;&#10;Description automatically generated">
            <a:extLst>
              <a:ext uri="{FF2B5EF4-FFF2-40B4-BE49-F238E27FC236}">
                <a16:creationId xmlns:a16="http://schemas.microsoft.com/office/drawing/2014/main" id="{74EC9234-1A9D-B3D0-EEB3-31EEF6D17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760" y="289495"/>
            <a:ext cx="2768885" cy="59699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086ADF0-0FFF-38A5-255F-86C38C4AE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0776" y="289495"/>
            <a:ext cx="2865556" cy="596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08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2D57FC0E-6104-3C95-5B99-56B11EB25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75" y="136525"/>
            <a:ext cx="2979215" cy="6305217"/>
          </a:xfrm>
          <a:noFill/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F044AAC-B761-4B43-A7F5-E83A2E6C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405" y="6492875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38A62C4-9532-477E-82D0-1BD0CBC71971}" type="datetime1">
              <a:rPr lang="en-US" smtClean="0"/>
              <a:pPr>
                <a:spcAft>
                  <a:spcPts val="600"/>
                </a:spcAft>
              </a:pPr>
              <a:t>11/3/23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A5D6226-C153-4C5F-B30C-5656FEDF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498019"/>
            <a:ext cx="404037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Profile page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277E9A-CA9E-44F6-2881-F061FD453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260" y="136525"/>
            <a:ext cx="2953496" cy="6305217"/>
          </a:xfrm>
          <a:prstGeom prst="rect">
            <a:avLst/>
          </a:prstGeom>
        </p:spPr>
      </p:pic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6E886B56-7B52-3113-AFD0-608121C59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380" y="136525"/>
            <a:ext cx="3009690" cy="6305216"/>
          </a:xfrm>
          <a:prstGeom prst="rect">
            <a:avLst/>
          </a:prstGeom>
        </p:spPr>
      </p:pic>
      <p:pic>
        <p:nvPicPr>
          <p:cNvPr id="13" name="Picture 12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727B0E44-9017-1E4A-915B-0B86432A1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8030" y="136524"/>
            <a:ext cx="2910099" cy="630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9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6DF0-B7B5-8218-46E4-99F1DF307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26" y="447036"/>
            <a:ext cx="10363200" cy="6605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Technologies For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8DD1AB-AC98-B07C-6B25-0FA9A68DB288}"/>
              </a:ext>
            </a:extLst>
          </p:cNvPr>
          <p:cNvSpPr txBox="1"/>
          <p:nvPr/>
        </p:nvSpPr>
        <p:spPr>
          <a:xfrm>
            <a:off x="837126" y="1416676"/>
            <a:ext cx="6860596" cy="319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ngsana New" panose="02020603050405020304" pitchFamily="18" charset="-34"/>
              </a:rPr>
              <a:t>Languages: React (ReactJS and React Native) and NodeJS (ExpressJS)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ngsana New" panose="02020603050405020304" pitchFamily="18" charset="-34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ngsana New" panose="02020603050405020304" pitchFamily="18" charset="-34"/>
              </a:rPr>
              <a:t>Database: MongoDB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ngsana New" panose="02020603050405020304" pitchFamily="18" charset="-34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ngsana New" panose="02020603050405020304" pitchFamily="18" charset="-34"/>
              </a:rPr>
              <a:t>Database UI: MongoDB compass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ngsana New" panose="02020603050405020304" pitchFamily="18" charset="-34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ngsana New" panose="02020603050405020304" pitchFamily="18" charset="-34"/>
              </a:rPr>
              <a:t>Authentication: JWT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ngsana New" panose="02020603050405020304" pitchFamily="18" charset="-34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ngsana New" panose="02020603050405020304" pitchFamily="18" charset="-34"/>
              </a:rPr>
              <a:t>Testing: Jest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ngsana New" panose="02020603050405020304" pitchFamily="18" charset="-34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ngsana New" panose="02020603050405020304" pitchFamily="18" charset="-34"/>
              </a:rPr>
              <a:t>Deployment: Docker, AWS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ngsana New" panose="02020603050405020304" pitchFamily="18" charset="-34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ngsana New" panose="02020603050405020304" pitchFamily="18" charset="-34"/>
              </a:rPr>
              <a:t>Testing tool: Postman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ngsana New" panose="02020603050405020304" pitchFamily="18" charset="-34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ngsana New" panose="02020603050405020304" pitchFamily="18" charset="-34"/>
              </a:rPr>
              <a:t>GitHub: Coding Management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ngsana New" panose="02020603050405020304" pitchFamily="18" charset="-34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ngsana New" panose="02020603050405020304" pitchFamily="18" charset="-34"/>
              </a:rPr>
              <a:t>CI/CD: Project Pipeline and auto-deployment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ngsana New" panose="02020603050405020304" pitchFamily="18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1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8E8D-D824-3E78-A9F9-12C1B98A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43" y="437883"/>
            <a:ext cx="6323527" cy="605307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Proposed Modules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5E587D2-BAD6-CB3D-CBD8-C08A3D67A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84" y="1178719"/>
            <a:ext cx="11784169" cy="5579634"/>
          </a:xfrm>
        </p:spPr>
      </p:pic>
    </p:spTree>
    <p:extLst>
      <p:ext uri="{BB962C8B-B14F-4D97-AF65-F5344CB8AC3E}">
        <p14:creationId xmlns:p14="http://schemas.microsoft.com/office/powerpoint/2010/main" val="146082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7736-6EBA-06AA-DC0B-C4AB63A81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95" y="2957311"/>
            <a:ext cx="5074275" cy="943377"/>
          </a:xfrm>
        </p:spPr>
        <p:txBody>
          <a:bodyPr>
            <a:normAutofit/>
          </a:bodyPr>
          <a:lstStyle/>
          <a:p>
            <a:r>
              <a:rPr lang="en-US" sz="4400" b="1" dirty="0"/>
              <a:t>Use Case Diagram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99543FD-1349-AD03-02DD-F94CCFA7A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53125"/>
            <a:ext cx="5980093" cy="6751750"/>
          </a:xfrm>
        </p:spPr>
      </p:pic>
    </p:spTree>
    <p:extLst>
      <p:ext uri="{BB962C8B-B14F-4D97-AF65-F5344CB8AC3E}">
        <p14:creationId xmlns:p14="http://schemas.microsoft.com/office/powerpoint/2010/main" val="213785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F6E1BE4A-6296-06BA-9F41-11B1CC378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108" y="111974"/>
            <a:ext cx="9670157" cy="66494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D1EA0D8-68D1-CCBF-B450-4668183DF181}"/>
              </a:ext>
            </a:extLst>
          </p:cNvPr>
          <p:cNvSpPr txBox="1"/>
          <p:nvPr/>
        </p:nvSpPr>
        <p:spPr>
          <a:xfrm>
            <a:off x="888644" y="410608"/>
            <a:ext cx="1313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171805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825F-1CA8-3337-C349-81AC7E879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44" y="418563"/>
            <a:ext cx="1287886" cy="714777"/>
          </a:xfrm>
        </p:spPr>
        <p:txBody>
          <a:bodyPr>
            <a:normAutofit/>
          </a:bodyPr>
          <a:lstStyle/>
          <a:p>
            <a:r>
              <a:rPr lang="en-US" b="1" dirty="0"/>
              <a:t>UML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607CCC2-EBD2-41DA-46F3-CEFAFAD1D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1" y="1114023"/>
            <a:ext cx="11990231" cy="569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98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502D-B5D8-6D87-8E04-56C234175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478973"/>
            <a:ext cx="10363200" cy="1187570"/>
          </a:xfrm>
        </p:spPr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4794D-DD95-DFA0-1588-8882A1453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305105-CC38-9FE9-5F34-7C8A41046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87" y="1223494"/>
            <a:ext cx="11372753" cy="547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94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188E-54F5-92F4-84B4-E3ADD5B6E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41" y="502280"/>
            <a:ext cx="8688947" cy="650382"/>
          </a:xfrm>
        </p:spPr>
        <p:txBody>
          <a:bodyPr>
            <a:normAutofit fontScale="90000"/>
          </a:bodyPr>
          <a:lstStyle/>
          <a:p>
            <a:r>
              <a:rPr lang="en-US" dirty="0"/>
              <a:t>Category Page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F9B9C56-E280-7A68-C8F6-74524A138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882" y="1126646"/>
            <a:ext cx="11346286" cy="5531731"/>
          </a:xfrm>
        </p:spPr>
      </p:pic>
    </p:spTree>
    <p:extLst>
      <p:ext uri="{BB962C8B-B14F-4D97-AF65-F5344CB8AC3E}">
        <p14:creationId xmlns:p14="http://schemas.microsoft.com/office/powerpoint/2010/main" val="1767083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C756-DDB7-FBCE-4C24-23AAABDD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19" y="495838"/>
            <a:ext cx="4572000" cy="676140"/>
          </a:xfrm>
        </p:spPr>
        <p:txBody>
          <a:bodyPr>
            <a:normAutofit fontScale="90000"/>
          </a:bodyPr>
          <a:lstStyle/>
          <a:p>
            <a:r>
              <a:rPr lang="en-US" dirty="0"/>
              <a:t>Course Page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B3308DF-3C64-37B2-2678-C8BAF1F44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245" y="1142372"/>
            <a:ext cx="11243259" cy="5580693"/>
          </a:xfrm>
        </p:spPr>
      </p:pic>
    </p:spTree>
    <p:extLst>
      <p:ext uri="{BB962C8B-B14F-4D97-AF65-F5344CB8AC3E}">
        <p14:creationId xmlns:p14="http://schemas.microsoft.com/office/powerpoint/2010/main" val="119293900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{60C5E6C0-8C97-AE42-B48E-29B7809E00A7}tf10001119</Template>
  <TotalTime>70</TotalTime>
  <Words>92</Words>
  <Application>Microsoft Macintosh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Grandview Display</vt:lpstr>
      <vt:lpstr>Symbol</vt:lpstr>
      <vt:lpstr>Times New Roman</vt:lpstr>
      <vt:lpstr>DashVTI</vt:lpstr>
      <vt:lpstr>Online Learning application</vt:lpstr>
      <vt:lpstr>Technologies For Development</vt:lpstr>
      <vt:lpstr>Proposed Modules</vt:lpstr>
      <vt:lpstr>Use Case Diagram</vt:lpstr>
      <vt:lpstr>PowerPoint Presentation</vt:lpstr>
      <vt:lpstr>UML</vt:lpstr>
      <vt:lpstr>Web Application</vt:lpstr>
      <vt:lpstr>Category Page</vt:lpstr>
      <vt:lpstr>Course Page</vt:lpstr>
      <vt:lpstr>Mobile  Application 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Learning application</dc:title>
  <dc:creator>Sreytouch Lang</dc:creator>
  <cp:lastModifiedBy>Sreytouch Lang</cp:lastModifiedBy>
  <cp:revision>1</cp:revision>
  <dcterms:created xsi:type="dcterms:W3CDTF">2023-11-03T23:21:20Z</dcterms:created>
  <dcterms:modified xsi:type="dcterms:W3CDTF">2023-11-04T00:32:14Z</dcterms:modified>
</cp:coreProperties>
</file>