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6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9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4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D0D7-DDB4-4EF7-9557-D271CFEEB094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729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MFC (Channel 2) &amp; Vacuum Pump: Not working properly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2" y="1097280"/>
            <a:ext cx="10725373" cy="5389581"/>
          </a:xfrm>
        </p:spPr>
      </p:pic>
      <p:sp>
        <p:nvSpPr>
          <p:cNvPr id="7" name="Rectangle 6"/>
          <p:cNvSpPr/>
          <p:nvPr/>
        </p:nvSpPr>
        <p:spPr>
          <a:xfrm>
            <a:off x="9025666" y="1011219"/>
            <a:ext cx="1215614" cy="387275"/>
          </a:xfrm>
          <a:prstGeom prst="rect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7435" y="4827494"/>
            <a:ext cx="1479177" cy="645459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9210" y="1398494"/>
            <a:ext cx="1479177" cy="999565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1330"/>
            <a:ext cx="10515599" cy="5970494"/>
          </a:xfrm>
        </p:spPr>
      </p:pic>
      <p:sp>
        <p:nvSpPr>
          <p:cNvPr id="5" name="Rectangle 4"/>
          <p:cNvSpPr/>
          <p:nvPr/>
        </p:nvSpPr>
        <p:spPr>
          <a:xfrm>
            <a:off x="1828799" y="4639235"/>
            <a:ext cx="1479177" cy="645459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5400" y="295835"/>
            <a:ext cx="1479177" cy="645459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9210" y="968188"/>
            <a:ext cx="1479177" cy="1156447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1" y="645458"/>
            <a:ext cx="11013142" cy="5639081"/>
          </a:xfrm>
        </p:spPr>
      </p:pic>
      <p:sp>
        <p:nvSpPr>
          <p:cNvPr id="5" name="Rectangle 4"/>
          <p:cNvSpPr/>
          <p:nvPr/>
        </p:nvSpPr>
        <p:spPr>
          <a:xfrm>
            <a:off x="1600200" y="4518212"/>
            <a:ext cx="1479177" cy="645459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6105" y="900953"/>
            <a:ext cx="1479177" cy="1102659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18811" y="484095"/>
            <a:ext cx="1479177" cy="605118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694" y="190313"/>
            <a:ext cx="10515600" cy="858557"/>
          </a:xfrm>
        </p:spPr>
        <p:txBody>
          <a:bodyPr/>
          <a:lstStyle/>
          <a:p>
            <a:pPr algn="ctr"/>
            <a:r>
              <a:rPr lang="en-US" dirty="0" smtClean="0"/>
              <a:t>Temperature not maintained to 100° 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1048870"/>
            <a:ext cx="11322424" cy="5472953"/>
          </a:xfrm>
        </p:spPr>
      </p:pic>
    </p:spTree>
    <p:extLst>
      <p:ext uri="{BB962C8B-B14F-4D97-AF65-F5344CB8AC3E}">
        <p14:creationId xmlns:p14="http://schemas.microsoft.com/office/powerpoint/2010/main" val="1471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2"/>
            <a:ext cx="10515600" cy="4524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Pressure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806824"/>
            <a:ext cx="10136393" cy="5790303"/>
          </a:xfrm>
        </p:spPr>
      </p:pic>
      <p:sp>
        <p:nvSpPr>
          <p:cNvPr id="5" name="TextBox 4"/>
          <p:cNvSpPr txBox="1"/>
          <p:nvPr/>
        </p:nvSpPr>
        <p:spPr>
          <a:xfrm>
            <a:off x="10475260" y="1035424"/>
            <a:ext cx="1559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 drops from 0.03 mbar  to  atmospheric pressure (&gt;1.xx mbar) in less than 5 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83" y="365125"/>
            <a:ext cx="11166351" cy="8988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Pressure reading difference between analog &amp; digital </a:t>
            </a:r>
            <a:r>
              <a:rPr lang="en-US" sz="3200" dirty="0" err="1" smtClean="0"/>
              <a:t>pirani</a:t>
            </a:r>
            <a:r>
              <a:rPr lang="en-US" sz="3200" dirty="0" smtClean="0"/>
              <a:t> gauge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4" y="1667436"/>
            <a:ext cx="5801784" cy="398509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18" y="1663093"/>
            <a:ext cx="4666130" cy="407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Leak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 O-rings</a:t>
            </a:r>
          </a:p>
          <a:p>
            <a:r>
              <a:rPr lang="en-US" dirty="0" smtClean="0"/>
              <a:t>Metallic joints that holds the O-rings with the tube.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9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consider…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purge valve.</a:t>
            </a:r>
          </a:p>
          <a:p>
            <a:r>
              <a:rPr lang="en-US" dirty="0" smtClean="0"/>
              <a:t>Preview window.</a:t>
            </a:r>
          </a:p>
          <a:p>
            <a:r>
              <a:rPr lang="en-US" dirty="0" smtClean="0"/>
              <a:t>Command to abort a recipe (Needs an updated one)</a:t>
            </a:r>
          </a:p>
          <a:p>
            <a:r>
              <a:rPr lang="en-US" dirty="0" smtClean="0"/>
              <a:t>Vacuum pump works occasionally.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2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MFC (Channel 2) &amp; Vacuum Pump: Not working properly</vt:lpstr>
      <vt:lpstr>PowerPoint Presentation</vt:lpstr>
      <vt:lpstr>PowerPoint Presentation</vt:lpstr>
      <vt:lpstr>Temperature not maintained to 100° C</vt:lpstr>
      <vt:lpstr>Pressure Profile</vt:lpstr>
      <vt:lpstr>Pressure reading difference between analog &amp; digital pirani gauge</vt:lpstr>
      <vt:lpstr>Leak Test</vt:lpstr>
      <vt:lpstr>Other things to consider…</vt:lpstr>
    </vt:vector>
  </TitlesOfParts>
  <Company>IIT Delhi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 (Channel 2) &amp; Vacuum Pump: Not working properly</dc:title>
  <dc:creator>SOUMEN</dc:creator>
  <cp:lastModifiedBy>SOUMEN</cp:lastModifiedBy>
  <cp:revision>9</cp:revision>
  <dcterms:created xsi:type="dcterms:W3CDTF">2018-07-23T07:40:32Z</dcterms:created>
  <dcterms:modified xsi:type="dcterms:W3CDTF">2018-07-23T08:30:55Z</dcterms:modified>
</cp:coreProperties>
</file>