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Ex1.xml" ContentType="application/vnd.ms-office.chartex+xml"/>
  <Override PartName="/ppt/charts/style1.xml" ContentType="application/vnd.ms-office.chartstyle+xml"/>
  <Override PartName="/ppt/charts/colors1.xml" ContentType="application/vnd.ms-office.chartcolorstyle+xml"/>
  <Override PartName="/ppt/charts/chartEx2.xml" ContentType="application/vnd.ms-office.chartex+xml"/>
  <Override PartName="/ppt/charts/style2.xml" ContentType="application/vnd.ms-office.chartstyle+xml"/>
  <Override PartName="/ppt/charts/colors2.xml" ContentType="application/vnd.ms-office.chartcolorstyle+xml"/>
  <Override PartName="/ppt/charts/chartEx3.xml" ContentType="application/vnd.ms-office.chartex+xml"/>
  <Override PartName="/ppt/charts/style3.xml" ContentType="application/vnd.ms-office.chartstyle+xml"/>
  <Override PartName="/ppt/charts/colors3.xml" ContentType="application/vnd.ms-office.chartcolorstyle+xml"/>
  <Override PartName="/ppt/charts/chartEx4.xml" ContentType="application/vnd.ms-office.chartex+xml"/>
  <Override PartName="/ppt/charts/style4.xml" ContentType="application/vnd.ms-office.chartstyle+xml"/>
  <Override PartName="/ppt/charts/colors4.xml" ContentType="application/vnd.ms-office.chartcolorstyl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1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rts/chart2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theme/themeOverride1.xml" ContentType="application/vnd.openxmlformats-officedocument.themeOverr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theme/themeOverride3.xml" ContentType="application/vnd.openxmlformats-officedocument.themeOverride+xml"/>
  <Override PartName="/ppt/notesSlides/notesSlide5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6.xml" ContentType="application/vnd.openxmlformats-officedocument.presentationml.notesSlide+xml"/>
  <Override PartName="/ppt/charts/chart4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notesSlides/notesSlide7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charts/chart5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6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5"/>
  </p:notesMasterIdLst>
  <p:sldIdLst>
    <p:sldId id="298" r:id="rId2"/>
    <p:sldId id="299" r:id="rId3"/>
    <p:sldId id="310" r:id="rId4"/>
    <p:sldId id="312" r:id="rId5"/>
    <p:sldId id="333" r:id="rId6"/>
    <p:sldId id="316" r:id="rId7"/>
    <p:sldId id="318" r:id="rId8"/>
    <p:sldId id="337" r:id="rId9"/>
    <p:sldId id="338" r:id="rId10"/>
    <p:sldId id="339" r:id="rId11"/>
    <p:sldId id="340" r:id="rId12"/>
    <p:sldId id="341" r:id="rId13"/>
    <p:sldId id="342" r:id="rId14"/>
    <p:sldId id="343" r:id="rId15"/>
    <p:sldId id="344" r:id="rId16"/>
    <p:sldId id="345" r:id="rId17"/>
    <p:sldId id="346" r:id="rId18"/>
    <p:sldId id="300" r:id="rId19"/>
    <p:sldId id="301" r:id="rId20"/>
    <p:sldId id="302" r:id="rId21"/>
    <p:sldId id="304" r:id="rId22"/>
    <p:sldId id="305" r:id="rId23"/>
    <p:sldId id="307" r:id="rId24"/>
    <p:sldId id="309" r:id="rId25"/>
    <p:sldId id="319" r:id="rId26"/>
    <p:sldId id="321" r:id="rId27"/>
    <p:sldId id="323" r:id="rId28"/>
    <p:sldId id="324" r:id="rId29"/>
    <p:sldId id="326" r:id="rId30"/>
    <p:sldId id="327" r:id="rId31"/>
    <p:sldId id="328" r:id="rId32"/>
    <p:sldId id="329" r:id="rId33"/>
    <p:sldId id="336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295"/>
    <p:restoredTop sz="94726"/>
  </p:normalViewPr>
  <p:slideViewPr>
    <p:cSldViewPr snapToGrid="0">
      <p:cViewPr varScale="1">
        <p:scale>
          <a:sx n="98" d="100"/>
          <a:sy n="98" d="100"/>
        </p:scale>
        <p:origin x="208" y="7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\srezaee\Desktop\Data%20Visualization%20Course\Excel\Data\Data_Visualization_Exercises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\srezaee\Desktop\Data%20Visualization%20Course\Excel\Data\Data_Visualization_Exercises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\srezaee\Desktop\Data%20Visualization%20Course\Excel\Data\Data_Visualization_Exercises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\srezaee\Desktop\Data%20Visualization%20Course\Excel\Data\Data_Visualization_Exercises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file:////Users/srezaee/Desktop/Data%20Visualization%20Course/Excel/Data/Data_Visualization_Exercises.xlsx" TargetMode="External"/></Relationships>
</file>

<file path=ppt/charts/_rels/chartEx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oleObject" Target="file:////Users/srezaee/Desktop/Data%20Visualization%20Course/Excel/Data/Data_Visualization_Exercises.xlsx" TargetMode="External"/></Relationships>
</file>

<file path=ppt/charts/_rels/chartEx3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microsoft.com/office/2011/relationships/chartStyle" Target="style3.xml"/><Relationship Id="rId1" Type="http://schemas.openxmlformats.org/officeDocument/2006/relationships/oleObject" Target="file:////Users/srezaee/Desktop/Data%20Visualization%20Course/Excel/Data/Data_Visualization_Exercises.xlsx" TargetMode="External"/></Relationships>
</file>

<file path=ppt/charts/_rels/chartEx4.xml.rels><?xml version="1.0" encoding="UTF-8" standalone="yes"?>
<Relationships xmlns="http://schemas.openxmlformats.org/package/2006/relationships"><Relationship Id="rId3" Type="http://schemas.microsoft.com/office/2011/relationships/chartColorStyle" Target="colors4.xml"/><Relationship Id="rId2" Type="http://schemas.microsoft.com/office/2011/relationships/chartStyle" Target="style4.xml"/><Relationship Id="rId1" Type="http://schemas.openxmlformats.org/officeDocument/2006/relationships/oleObject" Target="file:////Users\srezaee\Desktop\Data%20Visualization%20Course\Excel\Data\Data_Visualization_Exercise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# of Viewers by Show Genre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v>Viewer by Show Genre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'Bar &amp; Column Charts'!$A$3:$A$7</c:f>
              <c:strCache>
                <c:ptCount val="5"/>
                <c:pt idx="0">
                  <c:v>Drama</c:v>
                </c:pt>
                <c:pt idx="1">
                  <c:v>Action</c:v>
                </c:pt>
                <c:pt idx="2">
                  <c:v>Documentary</c:v>
                </c:pt>
                <c:pt idx="3">
                  <c:v>Rom-Com</c:v>
                </c:pt>
                <c:pt idx="4">
                  <c:v>TOTAL</c:v>
                </c:pt>
              </c:strCache>
            </c:strRef>
          </c:cat>
          <c:val>
            <c:numRef>
              <c:f>'Bar &amp; Column Charts'!$N$3:$N$6</c:f>
              <c:numCache>
                <c:formatCode>#,##0</c:formatCode>
                <c:ptCount val="4"/>
                <c:pt idx="0">
                  <c:v>481721</c:v>
                </c:pt>
                <c:pt idx="1">
                  <c:v>388074</c:v>
                </c:pt>
                <c:pt idx="2">
                  <c:v>103394</c:v>
                </c:pt>
                <c:pt idx="3">
                  <c:v>188056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76E-E940-92B7-A273466B5AB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447279424"/>
        <c:axId val="1585379791"/>
      </c:barChart>
      <c:catAx>
        <c:axId val="144727942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85379791"/>
        <c:crosses val="autoZero"/>
        <c:auto val="1"/>
        <c:lblAlgn val="ctr"/>
        <c:lblOffset val="100"/>
        <c:noMultiLvlLbl val="0"/>
      </c:catAx>
      <c:valAx>
        <c:axId val="158537979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472794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Viewers by Month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'Bar &amp; Column Charts'!$B$2:$M$2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'Bar &amp; Column Charts'!$B$7:$M$7</c:f>
              <c:numCache>
                <c:formatCode>#,##0</c:formatCode>
                <c:ptCount val="12"/>
                <c:pt idx="0">
                  <c:v>94389</c:v>
                </c:pt>
                <c:pt idx="1">
                  <c:v>97200</c:v>
                </c:pt>
                <c:pt idx="2">
                  <c:v>84446</c:v>
                </c:pt>
                <c:pt idx="3">
                  <c:v>85604</c:v>
                </c:pt>
                <c:pt idx="4">
                  <c:v>86707</c:v>
                </c:pt>
                <c:pt idx="5">
                  <c:v>95141</c:v>
                </c:pt>
                <c:pt idx="6">
                  <c:v>93767</c:v>
                </c:pt>
                <c:pt idx="7">
                  <c:v>105883</c:v>
                </c:pt>
                <c:pt idx="8">
                  <c:v>106809</c:v>
                </c:pt>
                <c:pt idx="9">
                  <c:v>104036</c:v>
                </c:pt>
                <c:pt idx="10">
                  <c:v>96559</c:v>
                </c:pt>
                <c:pt idx="11">
                  <c:v>94694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EB3-904B-973B-6A4EFAC4590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26181199"/>
        <c:axId val="1726151375"/>
      </c:barChart>
      <c:catAx>
        <c:axId val="17261811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26151375"/>
        <c:crosses val="autoZero"/>
        <c:auto val="1"/>
        <c:lblAlgn val="ctr"/>
        <c:lblOffset val="100"/>
        <c:noMultiLvlLbl val="0"/>
      </c:catAx>
      <c:valAx>
        <c:axId val="17261513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2618119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Viewers by Genre and Month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'Bar &amp; Column Charts'!$A$3</c:f>
              <c:strCache>
                <c:ptCount val="1"/>
                <c:pt idx="0">
                  <c:v>Drama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'Bar &amp; Column Charts'!$B$2:$M$2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'Bar &amp; Column Charts'!$B$3:$M$3</c:f>
              <c:numCache>
                <c:formatCode>#,##0</c:formatCode>
                <c:ptCount val="12"/>
                <c:pt idx="0">
                  <c:v>52315</c:v>
                </c:pt>
                <c:pt idx="1">
                  <c:v>50928</c:v>
                </c:pt>
                <c:pt idx="2">
                  <c:v>44762</c:v>
                </c:pt>
                <c:pt idx="3">
                  <c:v>41109</c:v>
                </c:pt>
                <c:pt idx="4">
                  <c:v>37893</c:v>
                </c:pt>
                <c:pt idx="5">
                  <c:v>39284</c:v>
                </c:pt>
                <c:pt idx="6">
                  <c:v>36017</c:v>
                </c:pt>
                <c:pt idx="7">
                  <c:v>38220</c:v>
                </c:pt>
                <c:pt idx="8">
                  <c:v>41107</c:v>
                </c:pt>
                <c:pt idx="9">
                  <c:v>36834</c:v>
                </c:pt>
                <c:pt idx="10">
                  <c:v>33950</c:v>
                </c:pt>
                <c:pt idx="11">
                  <c:v>29302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72A-CA47-9E9F-78442D56DC72}"/>
            </c:ext>
          </c:extLst>
        </c:ser>
        <c:ser>
          <c:idx val="1"/>
          <c:order val="1"/>
          <c:tx>
            <c:strRef>
              <c:f>'Bar &amp; Column Charts'!$A$4</c:f>
              <c:strCache>
                <c:ptCount val="1"/>
                <c:pt idx="0">
                  <c:v>Action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'Bar &amp; Column Charts'!$B$2:$M$2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'Bar &amp; Column Charts'!$B$4:$M$4</c:f>
              <c:numCache>
                <c:formatCode>#,##0</c:formatCode>
                <c:ptCount val="12"/>
                <c:pt idx="0">
                  <c:v>15290</c:v>
                </c:pt>
                <c:pt idx="1">
                  <c:v>18301</c:v>
                </c:pt>
                <c:pt idx="2">
                  <c:v>17645</c:v>
                </c:pt>
                <c:pt idx="3">
                  <c:v>20191</c:v>
                </c:pt>
                <c:pt idx="4">
                  <c:v>27483</c:v>
                </c:pt>
                <c:pt idx="5">
                  <c:v>33901</c:v>
                </c:pt>
                <c:pt idx="6">
                  <c:v>36782</c:v>
                </c:pt>
                <c:pt idx="7">
                  <c:v>45002</c:v>
                </c:pt>
                <c:pt idx="8">
                  <c:v>43891</c:v>
                </c:pt>
                <c:pt idx="9">
                  <c:v>41202</c:v>
                </c:pt>
                <c:pt idx="10">
                  <c:v>38505</c:v>
                </c:pt>
                <c:pt idx="11">
                  <c:v>39871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72A-CA47-9E9F-78442D56DC72}"/>
            </c:ext>
          </c:extLst>
        </c:ser>
        <c:ser>
          <c:idx val="2"/>
          <c:order val="2"/>
          <c:tx>
            <c:strRef>
              <c:f>'Bar &amp; Column Charts'!$A$5</c:f>
              <c:strCache>
                <c:ptCount val="1"/>
                <c:pt idx="0">
                  <c:v>Documentary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'Bar &amp; Column Charts'!$B$2:$M$2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'Bar &amp; Column Charts'!$B$5:$M$5</c:f>
              <c:numCache>
                <c:formatCode>#,##0</c:formatCode>
                <c:ptCount val="12"/>
                <c:pt idx="0">
                  <c:v>10204</c:v>
                </c:pt>
                <c:pt idx="1">
                  <c:v>10980</c:v>
                </c:pt>
                <c:pt idx="2">
                  <c:v>8765</c:v>
                </c:pt>
                <c:pt idx="3">
                  <c:v>8302</c:v>
                </c:pt>
                <c:pt idx="4">
                  <c:v>7019</c:v>
                </c:pt>
                <c:pt idx="5">
                  <c:v>6554</c:v>
                </c:pt>
                <c:pt idx="6">
                  <c:v>6310</c:v>
                </c:pt>
                <c:pt idx="7">
                  <c:v>6841</c:v>
                </c:pt>
                <c:pt idx="8">
                  <c:v>7320</c:v>
                </c:pt>
                <c:pt idx="9">
                  <c:v>9712</c:v>
                </c:pt>
                <c:pt idx="10">
                  <c:v>10604</c:v>
                </c:pt>
                <c:pt idx="11">
                  <c:v>10783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72A-CA47-9E9F-78442D56DC72}"/>
            </c:ext>
          </c:extLst>
        </c:ser>
        <c:ser>
          <c:idx val="3"/>
          <c:order val="3"/>
          <c:tx>
            <c:strRef>
              <c:f>'Bar &amp; Column Charts'!$A$6</c:f>
              <c:strCache>
                <c:ptCount val="1"/>
                <c:pt idx="0">
                  <c:v>Rom-Com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'Bar &amp; Column Charts'!$B$2:$M$2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'Bar &amp; Column Charts'!$B$6:$M$6</c:f>
              <c:numCache>
                <c:formatCode>#,##0</c:formatCode>
                <c:ptCount val="12"/>
                <c:pt idx="0">
                  <c:v>16580</c:v>
                </c:pt>
                <c:pt idx="1">
                  <c:v>16991</c:v>
                </c:pt>
                <c:pt idx="2">
                  <c:v>13274</c:v>
                </c:pt>
                <c:pt idx="3">
                  <c:v>16002</c:v>
                </c:pt>
                <c:pt idx="4">
                  <c:v>14312</c:v>
                </c:pt>
                <c:pt idx="5">
                  <c:v>15402</c:v>
                </c:pt>
                <c:pt idx="6">
                  <c:v>14658</c:v>
                </c:pt>
                <c:pt idx="7">
                  <c:v>15820</c:v>
                </c:pt>
                <c:pt idx="8">
                  <c:v>14491</c:v>
                </c:pt>
                <c:pt idx="9">
                  <c:v>16288</c:v>
                </c:pt>
                <c:pt idx="10">
                  <c:v>13500</c:v>
                </c:pt>
                <c:pt idx="11">
                  <c:v>14738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B72A-CA47-9E9F-78442D56DC7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643344975"/>
        <c:axId val="1643346703"/>
      </c:barChart>
      <c:catAx>
        <c:axId val="164334497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43346703"/>
        <c:crosses val="autoZero"/>
        <c:auto val="1"/>
        <c:lblAlgn val="ctr"/>
        <c:lblOffset val="100"/>
        <c:noMultiLvlLbl val="0"/>
      </c:catAx>
      <c:valAx>
        <c:axId val="164334670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4334497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Closing Price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'Line Charts'!$B$1</c:f>
              <c:strCache>
                <c:ptCount val="1"/>
                <c:pt idx="0">
                  <c:v>Tesla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1"/>
            <c:trendlineLbl>
              <c:layout>
                <c:manualLayout>
                  <c:x val="-5.9127762900195849E-2"/>
                  <c:y val="-0.13841343927031746"/>
                </c:manualLayout>
              </c:layout>
              <c:tx>
                <c:rich>
                  <a:bodyPr rot="0" spcFirstLastPara="1" vertOverflow="ellipsis" vert="horz" wrap="square" anchor="ctr" anchorCtr="1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 sz="900" b="0" i="0" u="none" strike="noStrike" kern="1200" baseline="0">
                        <a:solidFill>
                          <a:sysClr val="windowText" lastClr="000000">
                            <a:lumMod val="65000"/>
                            <a:lumOff val="35000"/>
                          </a:sys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baseline="0">
                        <a:solidFill>
                          <a:srgbClr val="0070C0"/>
                        </a:solidFill>
                      </a:rPr>
                      <a:t>y = -0.4226x + 274.88</a:t>
                    </a:r>
                  </a:p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>
                        <a:solidFill>
                          <a:sysClr val="windowText" lastClr="000000">
                            <a:lumMod val="65000"/>
                            <a:lumOff val="35000"/>
                          </a:sysClr>
                        </a:solidFill>
                      </a:defRPr>
                    </a:pPr>
                    <a:r>
                      <a:rPr lang="en-US" sz="900" b="0" i="0" u="none" strike="noStrike" kern="1200" baseline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rPr>
                      <a:t>R² = 0.7104</a:t>
                    </a:r>
                  </a:p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>
                        <a:solidFill>
                          <a:sysClr val="windowText" lastClr="000000">
                            <a:lumMod val="65000"/>
                            <a:lumOff val="35000"/>
                          </a:sysClr>
                        </a:solidFill>
                      </a:defRPr>
                    </a:pPr>
                    <a:endParaRPr lang="en-US">
                      <a:solidFill>
                        <a:srgbClr val="0070C0"/>
                      </a:solidFill>
                    </a:endParaRPr>
                  </a:p>
                </c:rich>
              </c:tx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sz="900" b="0" i="0" u="none" strike="noStrike" kern="1200" baseline="0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cat>
            <c:strRef>
              <c:f>'Line Charts'!$A$2:$A$254</c:f>
              <c:strCache>
                <c:ptCount val="253"/>
                <c:pt idx="0">
                  <c:v>6/1</c:v>
                </c:pt>
                <c:pt idx="1">
                  <c:v>6/2</c:v>
                </c:pt>
                <c:pt idx="2">
                  <c:v>6/5</c:v>
                </c:pt>
                <c:pt idx="3">
                  <c:v>6/6</c:v>
                </c:pt>
                <c:pt idx="4">
                  <c:v>6/7</c:v>
                </c:pt>
                <c:pt idx="5">
                  <c:v>6/8</c:v>
                </c:pt>
                <c:pt idx="6">
                  <c:v>6/9</c:v>
                </c:pt>
                <c:pt idx="7">
                  <c:v>6/12</c:v>
                </c:pt>
                <c:pt idx="8">
                  <c:v>6/13</c:v>
                </c:pt>
                <c:pt idx="9">
                  <c:v>6/14</c:v>
                </c:pt>
                <c:pt idx="10">
                  <c:v>6/15</c:v>
                </c:pt>
                <c:pt idx="11">
                  <c:v>6/16</c:v>
                </c:pt>
                <c:pt idx="12">
                  <c:v>6/20</c:v>
                </c:pt>
                <c:pt idx="13">
                  <c:v>6/21</c:v>
                </c:pt>
                <c:pt idx="14">
                  <c:v>6/22</c:v>
                </c:pt>
                <c:pt idx="15">
                  <c:v>6/23</c:v>
                </c:pt>
                <c:pt idx="16">
                  <c:v>6/26</c:v>
                </c:pt>
                <c:pt idx="17">
                  <c:v>6/27</c:v>
                </c:pt>
                <c:pt idx="18">
                  <c:v>6/28</c:v>
                </c:pt>
                <c:pt idx="19">
                  <c:v>6/29</c:v>
                </c:pt>
                <c:pt idx="20">
                  <c:v>6/30</c:v>
                </c:pt>
                <c:pt idx="21">
                  <c:v>7/3</c:v>
                </c:pt>
                <c:pt idx="22">
                  <c:v>7/5</c:v>
                </c:pt>
                <c:pt idx="23">
                  <c:v>7/6</c:v>
                </c:pt>
                <c:pt idx="24">
                  <c:v>7/7</c:v>
                </c:pt>
                <c:pt idx="25">
                  <c:v>7/10</c:v>
                </c:pt>
                <c:pt idx="26">
                  <c:v>7/11</c:v>
                </c:pt>
                <c:pt idx="27">
                  <c:v>7/12</c:v>
                </c:pt>
                <c:pt idx="28">
                  <c:v>7/13</c:v>
                </c:pt>
                <c:pt idx="29">
                  <c:v>7/14</c:v>
                </c:pt>
                <c:pt idx="30">
                  <c:v>7/17</c:v>
                </c:pt>
                <c:pt idx="31">
                  <c:v>7/18</c:v>
                </c:pt>
                <c:pt idx="32">
                  <c:v>7/19</c:v>
                </c:pt>
                <c:pt idx="33">
                  <c:v>7/20</c:v>
                </c:pt>
                <c:pt idx="34">
                  <c:v>7/21</c:v>
                </c:pt>
                <c:pt idx="35">
                  <c:v>7/24</c:v>
                </c:pt>
                <c:pt idx="36">
                  <c:v>7/25</c:v>
                </c:pt>
                <c:pt idx="37">
                  <c:v>7/26</c:v>
                </c:pt>
                <c:pt idx="38">
                  <c:v>7/27</c:v>
                </c:pt>
                <c:pt idx="39">
                  <c:v>7/28</c:v>
                </c:pt>
                <c:pt idx="40">
                  <c:v>7/31</c:v>
                </c:pt>
                <c:pt idx="41">
                  <c:v>8/1</c:v>
                </c:pt>
                <c:pt idx="42">
                  <c:v>8/2</c:v>
                </c:pt>
                <c:pt idx="43">
                  <c:v>8/3</c:v>
                </c:pt>
                <c:pt idx="44">
                  <c:v>8/4</c:v>
                </c:pt>
                <c:pt idx="45">
                  <c:v>8/7</c:v>
                </c:pt>
                <c:pt idx="46">
                  <c:v>8/8</c:v>
                </c:pt>
                <c:pt idx="47">
                  <c:v>8/9</c:v>
                </c:pt>
                <c:pt idx="48">
                  <c:v>8/10</c:v>
                </c:pt>
                <c:pt idx="49">
                  <c:v>8/11</c:v>
                </c:pt>
                <c:pt idx="50">
                  <c:v>8/14</c:v>
                </c:pt>
                <c:pt idx="51">
                  <c:v>8/15</c:v>
                </c:pt>
                <c:pt idx="52">
                  <c:v>8/16</c:v>
                </c:pt>
                <c:pt idx="53">
                  <c:v>8/17</c:v>
                </c:pt>
                <c:pt idx="54">
                  <c:v>8/18</c:v>
                </c:pt>
                <c:pt idx="55">
                  <c:v>8/21</c:v>
                </c:pt>
                <c:pt idx="56">
                  <c:v>8/22</c:v>
                </c:pt>
                <c:pt idx="57">
                  <c:v>8/23</c:v>
                </c:pt>
                <c:pt idx="58">
                  <c:v>8/24</c:v>
                </c:pt>
                <c:pt idx="59">
                  <c:v>8/25</c:v>
                </c:pt>
                <c:pt idx="60">
                  <c:v>8/28</c:v>
                </c:pt>
                <c:pt idx="61">
                  <c:v>8/29</c:v>
                </c:pt>
                <c:pt idx="62">
                  <c:v>8/30</c:v>
                </c:pt>
                <c:pt idx="63">
                  <c:v>8/31</c:v>
                </c:pt>
                <c:pt idx="64">
                  <c:v>9/1</c:v>
                </c:pt>
                <c:pt idx="65">
                  <c:v>9/5</c:v>
                </c:pt>
                <c:pt idx="66">
                  <c:v>9/6</c:v>
                </c:pt>
                <c:pt idx="67">
                  <c:v>9/7</c:v>
                </c:pt>
                <c:pt idx="68">
                  <c:v>9/8</c:v>
                </c:pt>
                <c:pt idx="69">
                  <c:v>9/11</c:v>
                </c:pt>
                <c:pt idx="70">
                  <c:v>9/12</c:v>
                </c:pt>
                <c:pt idx="71">
                  <c:v>9/13</c:v>
                </c:pt>
                <c:pt idx="72">
                  <c:v>9/14</c:v>
                </c:pt>
                <c:pt idx="73">
                  <c:v>9/15</c:v>
                </c:pt>
                <c:pt idx="74">
                  <c:v>9/18</c:v>
                </c:pt>
                <c:pt idx="75">
                  <c:v>9/19</c:v>
                </c:pt>
                <c:pt idx="76">
                  <c:v>9/20</c:v>
                </c:pt>
                <c:pt idx="77">
                  <c:v>9/21</c:v>
                </c:pt>
                <c:pt idx="78">
                  <c:v>9/22</c:v>
                </c:pt>
                <c:pt idx="79">
                  <c:v>9/25</c:v>
                </c:pt>
                <c:pt idx="80">
                  <c:v>9/26</c:v>
                </c:pt>
                <c:pt idx="81">
                  <c:v>9/27</c:v>
                </c:pt>
                <c:pt idx="82">
                  <c:v>9/28</c:v>
                </c:pt>
                <c:pt idx="83">
                  <c:v>9/29</c:v>
                </c:pt>
                <c:pt idx="84">
                  <c:v>10/2</c:v>
                </c:pt>
                <c:pt idx="85">
                  <c:v>10/3</c:v>
                </c:pt>
                <c:pt idx="86">
                  <c:v>10/4</c:v>
                </c:pt>
                <c:pt idx="87">
                  <c:v>10/5</c:v>
                </c:pt>
                <c:pt idx="88">
                  <c:v>10/6</c:v>
                </c:pt>
                <c:pt idx="89">
                  <c:v>10/9</c:v>
                </c:pt>
                <c:pt idx="90">
                  <c:v>10/10</c:v>
                </c:pt>
                <c:pt idx="91">
                  <c:v>10/11</c:v>
                </c:pt>
                <c:pt idx="92">
                  <c:v>10/12</c:v>
                </c:pt>
                <c:pt idx="93">
                  <c:v>10/13</c:v>
                </c:pt>
                <c:pt idx="94">
                  <c:v>10/16</c:v>
                </c:pt>
                <c:pt idx="95">
                  <c:v>10/17</c:v>
                </c:pt>
                <c:pt idx="96">
                  <c:v>10/18</c:v>
                </c:pt>
                <c:pt idx="97">
                  <c:v>10/19</c:v>
                </c:pt>
                <c:pt idx="98">
                  <c:v>10/20</c:v>
                </c:pt>
                <c:pt idx="99">
                  <c:v>10/23</c:v>
                </c:pt>
                <c:pt idx="100">
                  <c:v>10/24</c:v>
                </c:pt>
                <c:pt idx="101">
                  <c:v>10/25</c:v>
                </c:pt>
                <c:pt idx="102">
                  <c:v>10/26</c:v>
                </c:pt>
                <c:pt idx="103">
                  <c:v>10/27</c:v>
                </c:pt>
                <c:pt idx="104">
                  <c:v>10/30</c:v>
                </c:pt>
                <c:pt idx="105">
                  <c:v>10/31</c:v>
                </c:pt>
                <c:pt idx="106">
                  <c:v>11/1</c:v>
                </c:pt>
                <c:pt idx="107">
                  <c:v>11/2</c:v>
                </c:pt>
                <c:pt idx="108">
                  <c:v>11/3</c:v>
                </c:pt>
                <c:pt idx="109">
                  <c:v>11/6</c:v>
                </c:pt>
                <c:pt idx="110">
                  <c:v>11/7</c:v>
                </c:pt>
                <c:pt idx="111">
                  <c:v>11/8</c:v>
                </c:pt>
                <c:pt idx="112">
                  <c:v>11/9</c:v>
                </c:pt>
                <c:pt idx="113">
                  <c:v>11/10</c:v>
                </c:pt>
                <c:pt idx="114">
                  <c:v>11/13</c:v>
                </c:pt>
                <c:pt idx="115">
                  <c:v>11/14</c:v>
                </c:pt>
                <c:pt idx="116">
                  <c:v>11/15</c:v>
                </c:pt>
                <c:pt idx="117">
                  <c:v>11/16</c:v>
                </c:pt>
                <c:pt idx="118">
                  <c:v>11/17</c:v>
                </c:pt>
                <c:pt idx="119">
                  <c:v>11/20</c:v>
                </c:pt>
                <c:pt idx="120">
                  <c:v>11/21</c:v>
                </c:pt>
                <c:pt idx="121">
                  <c:v>11/22</c:v>
                </c:pt>
                <c:pt idx="122">
                  <c:v>11/24</c:v>
                </c:pt>
                <c:pt idx="123">
                  <c:v>11/27</c:v>
                </c:pt>
                <c:pt idx="124">
                  <c:v>11/28</c:v>
                </c:pt>
                <c:pt idx="125">
                  <c:v>11/29</c:v>
                </c:pt>
                <c:pt idx="126">
                  <c:v>11/30</c:v>
                </c:pt>
                <c:pt idx="127">
                  <c:v>12/1</c:v>
                </c:pt>
                <c:pt idx="128">
                  <c:v>12/4</c:v>
                </c:pt>
                <c:pt idx="129">
                  <c:v>12/5</c:v>
                </c:pt>
                <c:pt idx="130">
                  <c:v>12/6</c:v>
                </c:pt>
                <c:pt idx="131">
                  <c:v>12/7</c:v>
                </c:pt>
                <c:pt idx="132">
                  <c:v>12/8</c:v>
                </c:pt>
                <c:pt idx="133">
                  <c:v>12/11</c:v>
                </c:pt>
                <c:pt idx="134">
                  <c:v>12/12</c:v>
                </c:pt>
                <c:pt idx="135">
                  <c:v>12/13</c:v>
                </c:pt>
                <c:pt idx="136">
                  <c:v>12/14</c:v>
                </c:pt>
                <c:pt idx="137">
                  <c:v>12/15</c:v>
                </c:pt>
                <c:pt idx="138">
                  <c:v>12/18</c:v>
                </c:pt>
                <c:pt idx="139">
                  <c:v>12/19</c:v>
                </c:pt>
                <c:pt idx="140">
                  <c:v>12/20</c:v>
                </c:pt>
                <c:pt idx="141">
                  <c:v>12/21</c:v>
                </c:pt>
                <c:pt idx="142">
                  <c:v>12/22</c:v>
                </c:pt>
                <c:pt idx="143">
                  <c:v>12/26</c:v>
                </c:pt>
                <c:pt idx="144">
                  <c:v>12/27</c:v>
                </c:pt>
                <c:pt idx="145">
                  <c:v>12/28</c:v>
                </c:pt>
                <c:pt idx="146">
                  <c:v>12/29</c:v>
                </c:pt>
                <c:pt idx="147">
                  <c:v>1/2</c:v>
                </c:pt>
                <c:pt idx="148">
                  <c:v>1/3</c:v>
                </c:pt>
                <c:pt idx="149">
                  <c:v>1/4</c:v>
                </c:pt>
                <c:pt idx="150">
                  <c:v>1/5</c:v>
                </c:pt>
                <c:pt idx="151">
                  <c:v>1/8</c:v>
                </c:pt>
                <c:pt idx="152">
                  <c:v>1/9</c:v>
                </c:pt>
                <c:pt idx="153">
                  <c:v>1/10</c:v>
                </c:pt>
                <c:pt idx="154">
                  <c:v>1/11</c:v>
                </c:pt>
                <c:pt idx="155">
                  <c:v>1/12</c:v>
                </c:pt>
                <c:pt idx="156">
                  <c:v>1/16</c:v>
                </c:pt>
                <c:pt idx="157">
                  <c:v>1/17</c:v>
                </c:pt>
                <c:pt idx="158">
                  <c:v>1/18</c:v>
                </c:pt>
                <c:pt idx="159">
                  <c:v>1/19</c:v>
                </c:pt>
                <c:pt idx="160">
                  <c:v>1/22</c:v>
                </c:pt>
                <c:pt idx="161">
                  <c:v>1/23</c:v>
                </c:pt>
                <c:pt idx="162">
                  <c:v>1/24</c:v>
                </c:pt>
                <c:pt idx="163">
                  <c:v>1/25</c:v>
                </c:pt>
                <c:pt idx="164">
                  <c:v>1/26</c:v>
                </c:pt>
                <c:pt idx="165">
                  <c:v>1/29</c:v>
                </c:pt>
                <c:pt idx="166">
                  <c:v>1/30</c:v>
                </c:pt>
                <c:pt idx="167">
                  <c:v>1/31</c:v>
                </c:pt>
                <c:pt idx="168">
                  <c:v>2/1</c:v>
                </c:pt>
                <c:pt idx="169">
                  <c:v>2/2</c:v>
                </c:pt>
                <c:pt idx="170">
                  <c:v>2/5</c:v>
                </c:pt>
                <c:pt idx="171">
                  <c:v>2/6</c:v>
                </c:pt>
                <c:pt idx="172">
                  <c:v>2/7</c:v>
                </c:pt>
                <c:pt idx="173">
                  <c:v>2/8</c:v>
                </c:pt>
                <c:pt idx="174">
                  <c:v>2/9</c:v>
                </c:pt>
                <c:pt idx="175">
                  <c:v>2/12</c:v>
                </c:pt>
                <c:pt idx="176">
                  <c:v>2/13</c:v>
                </c:pt>
                <c:pt idx="177">
                  <c:v>2/14</c:v>
                </c:pt>
                <c:pt idx="178">
                  <c:v>2/15</c:v>
                </c:pt>
                <c:pt idx="179">
                  <c:v>2/16</c:v>
                </c:pt>
                <c:pt idx="180">
                  <c:v>2/20</c:v>
                </c:pt>
                <c:pt idx="181">
                  <c:v>2/21</c:v>
                </c:pt>
                <c:pt idx="182">
                  <c:v>2/22</c:v>
                </c:pt>
                <c:pt idx="183">
                  <c:v>2/23</c:v>
                </c:pt>
                <c:pt idx="184">
                  <c:v>2/26</c:v>
                </c:pt>
                <c:pt idx="185">
                  <c:v>2/27</c:v>
                </c:pt>
                <c:pt idx="186">
                  <c:v>2/28</c:v>
                </c:pt>
                <c:pt idx="187">
                  <c:v>2/29</c:v>
                </c:pt>
                <c:pt idx="188">
                  <c:v>3/1</c:v>
                </c:pt>
                <c:pt idx="189">
                  <c:v>3/4</c:v>
                </c:pt>
                <c:pt idx="190">
                  <c:v>3/5</c:v>
                </c:pt>
                <c:pt idx="191">
                  <c:v>3/6</c:v>
                </c:pt>
                <c:pt idx="192">
                  <c:v>3/7</c:v>
                </c:pt>
                <c:pt idx="193">
                  <c:v>3/8</c:v>
                </c:pt>
                <c:pt idx="194">
                  <c:v>3/11</c:v>
                </c:pt>
                <c:pt idx="195">
                  <c:v>3/12</c:v>
                </c:pt>
                <c:pt idx="196">
                  <c:v>3/13</c:v>
                </c:pt>
                <c:pt idx="197">
                  <c:v>3/14</c:v>
                </c:pt>
                <c:pt idx="198">
                  <c:v>3/15</c:v>
                </c:pt>
                <c:pt idx="199">
                  <c:v>3/18</c:v>
                </c:pt>
                <c:pt idx="200">
                  <c:v>3/19</c:v>
                </c:pt>
                <c:pt idx="201">
                  <c:v>3/20</c:v>
                </c:pt>
                <c:pt idx="202">
                  <c:v>3/21</c:v>
                </c:pt>
                <c:pt idx="203">
                  <c:v>3/22</c:v>
                </c:pt>
                <c:pt idx="204">
                  <c:v>3/25</c:v>
                </c:pt>
                <c:pt idx="205">
                  <c:v>3/26</c:v>
                </c:pt>
                <c:pt idx="206">
                  <c:v>3/27</c:v>
                </c:pt>
                <c:pt idx="207">
                  <c:v>3/28</c:v>
                </c:pt>
                <c:pt idx="208">
                  <c:v>4/1</c:v>
                </c:pt>
                <c:pt idx="209">
                  <c:v>4/2</c:v>
                </c:pt>
                <c:pt idx="210">
                  <c:v>4/3</c:v>
                </c:pt>
                <c:pt idx="211">
                  <c:v>4/4</c:v>
                </c:pt>
                <c:pt idx="212">
                  <c:v>4/5</c:v>
                </c:pt>
                <c:pt idx="213">
                  <c:v>4/8</c:v>
                </c:pt>
                <c:pt idx="214">
                  <c:v>4/9</c:v>
                </c:pt>
                <c:pt idx="215">
                  <c:v>4/10</c:v>
                </c:pt>
                <c:pt idx="216">
                  <c:v>4/11</c:v>
                </c:pt>
                <c:pt idx="217">
                  <c:v>4/12</c:v>
                </c:pt>
                <c:pt idx="218">
                  <c:v>4/15</c:v>
                </c:pt>
                <c:pt idx="219">
                  <c:v>4/16</c:v>
                </c:pt>
                <c:pt idx="220">
                  <c:v>4/17</c:v>
                </c:pt>
                <c:pt idx="221">
                  <c:v>4/18</c:v>
                </c:pt>
                <c:pt idx="222">
                  <c:v>4/19</c:v>
                </c:pt>
                <c:pt idx="223">
                  <c:v>4/22</c:v>
                </c:pt>
                <c:pt idx="224">
                  <c:v>4/23</c:v>
                </c:pt>
                <c:pt idx="225">
                  <c:v>4/24</c:v>
                </c:pt>
                <c:pt idx="226">
                  <c:v>4/25</c:v>
                </c:pt>
                <c:pt idx="227">
                  <c:v>4/26</c:v>
                </c:pt>
                <c:pt idx="228">
                  <c:v>4/29</c:v>
                </c:pt>
                <c:pt idx="229">
                  <c:v>4/30</c:v>
                </c:pt>
                <c:pt idx="230">
                  <c:v>5/1</c:v>
                </c:pt>
                <c:pt idx="231">
                  <c:v>5/2</c:v>
                </c:pt>
                <c:pt idx="232">
                  <c:v>5/3</c:v>
                </c:pt>
                <c:pt idx="233">
                  <c:v>5/6</c:v>
                </c:pt>
                <c:pt idx="234">
                  <c:v>5/7</c:v>
                </c:pt>
                <c:pt idx="235">
                  <c:v>5/8</c:v>
                </c:pt>
                <c:pt idx="236">
                  <c:v>5/9</c:v>
                </c:pt>
                <c:pt idx="237">
                  <c:v>5/10</c:v>
                </c:pt>
                <c:pt idx="238">
                  <c:v>5/13</c:v>
                </c:pt>
                <c:pt idx="239">
                  <c:v>5/14</c:v>
                </c:pt>
                <c:pt idx="240">
                  <c:v>5/15</c:v>
                </c:pt>
                <c:pt idx="241">
                  <c:v>5/16</c:v>
                </c:pt>
                <c:pt idx="242">
                  <c:v>5/17</c:v>
                </c:pt>
                <c:pt idx="243">
                  <c:v>5/20</c:v>
                </c:pt>
                <c:pt idx="244">
                  <c:v>5/21</c:v>
                </c:pt>
                <c:pt idx="245">
                  <c:v>5/22</c:v>
                </c:pt>
                <c:pt idx="246">
                  <c:v>5/23</c:v>
                </c:pt>
                <c:pt idx="247">
                  <c:v>5/24</c:v>
                </c:pt>
                <c:pt idx="248">
                  <c:v>5/28</c:v>
                </c:pt>
                <c:pt idx="249">
                  <c:v>5/29</c:v>
                </c:pt>
                <c:pt idx="250">
                  <c:v>5/30</c:v>
                </c:pt>
                <c:pt idx="251">
                  <c:v>5/31</c:v>
                </c:pt>
                <c:pt idx="252">
                  <c:v>6/3</c:v>
                </c:pt>
              </c:strCache>
            </c:strRef>
          </c:cat>
          <c:val>
            <c:numRef>
              <c:f>'Line Charts'!$B$2:$B$254</c:f>
              <c:numCache>
                <c:formatCode>General</c:formatCode>
                <c:ptCount val="253"/>
                <c:pt idx="0">
                  <c:v>207.52</c:v>
                </c:pt>
                <c:pt idx="1">
                  <c:v>213.97</c:v>
                </c:pt>
                <c:pt idx="2">
                  <c:v>217.61</c:v>
                </c:pt>
                <c:pt idx="3">
                  <c:v>221.31</c:v>
                </c:pt>
                <c:pt idx="4">
                  <c:v>224.57</c:v>
                </c:pt>
                <c:pt idx="5">
                  <c:v>234.86</c:v>
                </c:pt>
                <c:pt idx="6">
                  <c:v>244.4</c:v>
                </c:pt>
                <c:pt idx="7">
                  <c:v>249.83</c:v>
                </c:pt>
                <c:pt idx="8">
                  <c:v>258.70999999999998</c:v>
                </c:pt>
                <c:pt idx="9">
                  <c:v>256.79000000000002</c:v>
                </c:pt>
                <c:pt idx="10">
                  <c:v>255.9</c:v>
                </c:pt>
                <c:pt idx="11">
                  <c:v>260.54000000000002</c:v>
                </c:pt>
                <c:pt idx="12">
                  <c:v>274.45</c:v>
                </c:pt>
                <c:pt idx="13">
                  <c:v>259.45999999999998</c:v>
                </c:pt>
                <c:pt idx="14">
                  <c:v>264.61</c:v>
                </c:pt>
                <c:pt idx="15">
                  <c:v>256.60000000000002</c:v>
                </c:pt>
                <c:pt idx="16">
                  <c:v>241.05</c:v>
                </c:pt>
                <c:pt idx="17">
                  <c:v>250.21</c:v>
                </c:pt>
                <c:pt idx="18">
                  <c:v>256.24</c:v>
                </c:pt>
                <c:pt idx="19">
                  <c:v>257.5</c:v>
                </c:pt>
                <c:pt idx="20">
                  <c:v>261.77</c:v>
                </c:pt>
                <c:pt idx="21">
                  <c:v>279.82</c:v>
                </c:pt>
                <c:pt idx="22">
                  <c:v>282.48</c:v>
                </c:pt>
                <c:pt idx="23">
                  <c:v>276.54000000000002</c:v>
                </c:pt>
                <c:pt idx="24">
                  <c:v>274.43</c:v>
                </c:pt>
                <c:pt idx="25">
                  <c:v>269.61</c:v>
                </c:pt>
                <c:pt idx="26">
                  <c:v>269.79000000000002</c:v>
                </c:pt>
                <c:pt idx="27">
                  <c:v>271.99</c:v>
                </c:pt>
                <c:pt idx="28">
                  <c:v>277.89999999999998</c:v>
                </c:pt>
                <c:pt idx="29">
                  <c:v>281.38</c:v>
                </c:pt>
                <c:pt idx="30">
                  <c:v>290.38</c:v>
                </c:pt>
                <c:pt idx="31">
                  <c:v>293.33999999999997</c:v>
                </c:pt>
                <c:pt idx="32">
                  <c:v>291.26</c:v>
                </c:pt>
                <c:pt idx="33">
                  <c:v>262.89999999999998</c:v>
                </c:pt>
                <c:pt idx="34">
                  <c:v>260.02</c:v>
                </c:pt>
                <c:pt idx="35">
                  <c:v>269.06</c:v>
                </c:pt>
                <c:pt idx="36">
                  <c:v>265.27999999999997</c:v>
                </c:pt>
                <c:pt idx="37">
                  <c:v>264.35000000000002</c:v>
                </c:pt>
                <c:pt idx="38">
                  <c:v>255.71</c:v>
                </c:pt>
                <c:pt idx="39">
                  <c:v>266.44</c:v>
                </c:pt>
                <c:pt idx="40">
                  <c:v>267.43</c:v>
                </c:pt>
                <c:pt idx="41">
                  <c:v>261.07</c:v>
                </c:pt>
                <c:pt idx="42">
                  <c:v>254.11</c:v>
                </c:pt>
                <c:pt idx="43">
                  <c:v>259.32</c:v>
                </c:pt>
                <c:pt idx="44">
                  <c:v>253.86</c:v>
                </c:pt>
                <c:pt idx="45">
                  <c:v>251.45</c:v>
                </c:pt>
                <c:pt idx="46">
                  <c:v>249.7</c:v>
                </c:pt>
                <c:pt idx="47">
                  <c:v>242.19</c:v>
                </c:pt>
                <c:pt idx="48">
                  <c:v>245.34</c:v>
                </c:pt>
                <c:pt idx="49">
                  <c:v>242.65</c:v>
                </c:pt>
                <c:pt idx="50">
                  <c:v>239.76</c:v>
                </c:pt>
                <c:pt idx="51">
                  <c:v>232.96</c:v>
                </c:pt>
                <c:pt idx="52">
                  <c:v>225.6</c:v>
                </c:pt>
                <c:pt idx="53">
                  <c:v>219.22</c:v>
                </c:pt>
                <c:pt idx="54">
                  <c:v>215.49</c:v>
                </c:pt>
                <c:pt idx="55">
                  <c:v>231.28</c:v>
                </c:pt>
                <c:pt idx="56">
                  <c:v>233.19</c:v>
                </c:pt>
                <c:pt idx="57">
                  <c:v>236.86</c:v>
                </c:pt>
                <c:pt idx="58">
                  <c:v>230.04</c:v>
                </c:pt>
                <c:pt idx="59">
                  <c:v>238.59</c:v>
                </c:pt>
                <c:pt idx="60">
                  <c:v>238.82</c:v>
                </c:pt>
                <c:pt idx="61">
                  <c:v>257.18</c:v>
                </c:pt>
                <c:pt idx="62">
                  <c:v>256.89999999999998</c:v>
                </c:pt>
                <c:pt idx="63">
                  <c:v>258.08</c:v>
                </c:pt>
                <c:pt idx="64">
                  <c:v>245.01</c:v>
                </c:pt>
                <c:pt idx="65">
                  <c:v>256.49</c:v>
                </c:pt>
                <c:pt idx="66">
                  <c:v>251.92</c:v>
                </c:pt>
                <c:pt idx="67">
                  <c:v>251.49</c:v>
                </c:pt>
                <c:pt idx="68">
                  <c:v>248.5</c:v>
                </c:pt>
                <c:pt idx="69">
                  <c:v>273.58</c:v>
                </c:pt>
                <c:pt idx="70">
                  <c:v>267.48</c:v>
                </c:pt>
                <c:pt idx="71">
                  <c:v>271.3</c:v>
                </c:pt>
                <c:pt idx="72">
                  <c:v>276.04000000000002</c:v>
                </c:pt>
                <c:pt idx="73">
                  <c:v>274.39</c:v>
                </c:pt>
                <c:pt idx="74">
                  <c:v>265.27999999999997</c:v>
                </c:pt>
                <c:pt idx="75">
                  <c:v>266.5</c:v>
                </c:pt>
                <c:pt idx="76">
                  <c:v>262.58999999999997</c:v>
                </c:pt>
                <c:pt idx="77">
                  <c:v>255.7</c:v>
                </c:pt>
                <c:pt idx="78">
                  <c:v>244.88</c:v>
                </c:pt>
                <c:pt idx="79">
                  <c:v>246.99</c:v>
                </c:pt>
                <c:pt idx="80">
                  <c:v>244.12</c:v>
                </c:pt>
                <c:pt idx="81">
                  <c:v>240.5</c:v>
                </c:pt>
                <c:pt idx="82">
                  <c:v>246.38</c:v>
                </c:pt>
                <c:pt idx="83">
                  <c:v>250.22</c:v>
                </c:pt>
                <c:pt idx="84">
                  <c:v>251.6</c:v>
                </c:pt>
                <c:pt idx="85">
                  <c:v>246.53</c:v>
                </c:pt>
                <c:pt idx="86">
                  <c:v>261.16000000000003</c:v>
                </c:pt>
                <c:pt idx="87">
                  <c:v>260.05</c:v>
                </c:pt>
                <c:pt idx="88">
                  <c:v>260.52999999999997</c:v>
                </c:pt>
                <c:pt idx="89">
                  <c:v>259.67</c:v>
                </c:pt>
                <c:pt idx="90">
                  <c:v>263.62</c:v>
                </c:pt>
                <c:pt idx="91">
                  <c:v>262.99</c:v>
                </c:pt>
                <c:pt idx="92">
                  <c:v>258.87</c:v>
                </c:pt>
                <c:pt idx="93">
                  <c:v>251.12</c:v>
                </c:pt>
                <c:pt idx="94">
                  <c:v>253.92</c:v>
                </c:pt>
                <c:pt idx="95">
                  <c:v>254.85</c:v>
                </c:pt>
                <c:pt idx="96">
                  <c:v>242.68</c:v>
                </c:pt>
                <c:pt idx="97">
                  <c:v>220.11</c:v>
                </c:pt>
                <c:pt idx="98">
                  <c:v>211.99</c:v>
                </c:pt>
                <c:pt idx="99">
                  <c:v>212.08</c:v>
                </c:pt>
                <c:pt idx="100">
                  <c:v>216.52</c:v>
                </c:pt>
                <c:pt idx="101">
                  <c:v>212.42</c:v>
                </c:pt>
                <c:pt idx="102">
                  <c:v>205.76</c:v>
                </c:pt>
                <c:pt idx="103">
                  <c:v>207.3</c:v>
                </c:pt>
                <c:pt idx="104">
                  <c:v>197.36</c:v>
                </c:pt>
                <c:pt idx="105">
                  <c:v>200.84</c:v>
                </c:pt>
                <c:pt idx="106">
                  <c:v>205.66</c:v>
                </c:pt>
                <c:pt idx="107">
                  <c:v>218.51</c:v>
                </c:pt>
                <c:pt idx="108">
                  <c:v>219.96</c:v>
                </c:pt>
                <c:pt idx="109">
                  <c:v>219.27</c:v>
                </c:pt>
                <c:pt idx="110">
                  <c:v>222.18</c:v>
                </c:pt>
                <c:pt idx="111">
                  <c:v>222.11</c:v>
                </c:pt>
                <c:pt idx="112">
                  <c:v>209.98</c:v>
                </c:pt>
                <c:pt idx="113">
                  <c:v>214.65</c:v>
                </c:pt>
                <c:pt idx="114">
                  <c:v>223.71</c:v>
                </c:pt>
                <c:pt idx="115">
                  <c:v>237.41</c:v>
                </c:pt>
                <c:pt idx="116">
                  <c:v>242.84</c:v>
                </c:pt>
                <c:pt idx="117">
                  <c:v>233.59</c:v>
                </c:pt>
                <c:pt idx="118">
                  <c:v>234.3</c:v>
                </c:pt>
                <c:pt idx="119">
                  <c:v>235.6</c:v>
                </c:pt>
                <c:pt idx="120">
                  <c:v>241.2</c:v>
                </c:pt>
                <c:pt idx="121">
                  <c:v>234.21</c:v>
                </c:pt>
                <c:pt idx="122">
                  <c:v>235.45</c:v>
                </c:pt>
                <c:pt idx="123">
                  <c:v>236.08</c:v>
                </c:pt>
                <c:pt idx="124">
                  <c:v>246.72</c:v>
                </c:pt>
                <c:pt idx="125">
                  <c:v>244.14</c:v>
                </c:pt>
                <c:pt idx="126">
                  <c:v>240.08</c:v>
                </c:pt>
                <c:pt idx="127">
                  <c:v>238.83</c:v>
                </c:pt>
                <c:pt idx="128">
                  <c:v>235.58</c:v>
                </c:pt>
                <c:pt idx="129">
                  <c:v>238.72</c:v>
                </c:pt>
                <c:pt idx="130">
                  <c:v>239.37</c:v>
                </c:pt>
                <c:pt idx="131">
                  <c:v>242.64</c:v>
                </c:pt>
                <c:pt idx="132">
                  <c:v>243.84</c:v>
                </c:pt>
                <c:pt idx="133">
                  <c:v>239.74</c:v>
                </c:pt>
                <c:pt idx="134">
                  <c:v>237.01</c:v>
                </c:pt>
                <c:pt idx="135">
                  <c:v>239.29</c:v>
                </c:pt>
                <c:pt idx="136">
                  <c:v>251.05</c:v>
                </c:pt>
                <c:pt idx="137">
                  <c:v>253.5</c:v>
                </c:pt>
                <c:pt idx="138">
                  <c:v>252.08</c:v>
                </c:pt>
                <c:pt idx="139">
                  <c:v>257.22000000000003</c:v>
                </c:pt>
                <c:pt idx="140">
                  <c:v>247.14</c:v>
                </c:pt>
                <c:pt idx="141">
                  <c:v>254.5</c:v>
                </c:pt>
                <c:pt idx="142">
                  <c:v>252.54</c:v>
                </c:pt>
                <c:pt idx="143">
                  <c:v>256.61</c:v>
                </c:pt>
                <c:pt idx="144">
                  <c:v>261.44</c:v>
                </c:pt>
                <c:pt idx="145">
                  <c:v>253.18</c:v>
                </c:pt>
                <c:pt idx="146">
                  <c:v>248.48</c:v>
                </c:pt>
                <c:pt idx="147">
                  <c:v>248.42</c:v>
                </c:pt>
                <c:pt idx="148">
                  <c:v>238.45</c:v>
                </c:pt>
                <c:pt idx="149">
                  <c:v>237.93</c:v>
                </c:pt>
                <c:pt idx="150">
                  <c:v>237.49</c:v>
                </c:pt>
                <c:pt idx="151">
                  <c:v>240.45</c:v>
                </c:pt>
                <c:pt idx="152">
                  <c:v>234.96</c:v>
                </c:pt>
                <c:pt idx="153">
                  <c:v>233.94</c:v>
                </c:pt>
                <c:pt idx="154">
                  <c:v>227.22</c:v>
                </c:pt>
                <c:pt idx="155">
                  <c:v>218.89</c:v>
                </c:pt>
                <c:pt idx="156">
                  <c:v>219.91</c:v>
                </c:pt>
                <c:pt idx="157">
                  <c:v>215.55</c:v>
                </c:pt>
                <c:pt idx="158">
                  <c:v>211.88</c:v>
                </c:pt>
                <c:pt idx="159">
                  <c:v>212.19</c:v>
                </c:pt>
                <c:pt idx="160">
                  <c:v>208.8</c:v>
                </c:pt>
                <c:pt idx="161">
                  <c:v>209.14</c:v>
                </c:pt>
                <c:pt idx="162">
                  <c:v>207.83</c:v>
                </c:pt>
                <c:pt idx="163">
                  <c:v>182.63</c:v>
                </c:pt>
                <c:pt idx="164">
                  <c:v>183.25</c:v>
                </c:pt>
                <c:pt idx="165">
                  <c:v>190.93</c:v>
                </c:pt>
                <c:pt idx="166">
                  <c:v>191.59</c:v>
                </c:pt>
                <c:pt idx="167">
                  <c:v>187.29</c:v>
                </c:pt>
                <c:pt idx="168">
                  <c:v>188.86</c:v>
                </c:pt>
                <c:pt idx="169">
                  <c:v>187.91</c:v>
                </c:pt>
                <c:pt idx="170">
                  <c:v>181.06</c:v>
                </c:pt>
                <c:pt idx="171">
                  <c:v>185.1</c:v>
                </c:pt>
                <c:pt idx="172">
                  <c:v>187.58</c:v>
                </c:pt>
                <c:pt idx="173">
                  <c:v>189.56</c:v>
                </c:pt>
                <c:pt idx="174">
                  <c:v>193.57</c:v>
                </c:pt>
                <c:pt idx="175">
                  <c:v>188.13</c:v>
                </c:pt>
                <c:pt idx="176">
                  <c:v>184.02</c:v>
                </c:pt>
                <c:pt idx="177">
                  <c:v>188.71</c:v>
                </c:pt>
                <c:pt idx="178">
                  <c:v>200.45</c:v>
                </c:pt>
                <c:pt idx="179">
                  <c:v>199.95</c:v>
                </c:pt>
                <c:pt idx="180">
                  <c:v>193.76</c:v>
                </c:pt>
                <c:pt idx="181">
                  <c:v>194.77</c:v>
                </c:pt>
                <c:pt idx="182">
                  <c:v>197.41</c:v>
                </c:pt>
                <c:pt idx="183">
                  <c:v>191.97</c:v>
                </c:pt>
                <c:pt idx="184">
                  <c:v>199.4</c:v>
                </c:pt>
                <c:pt idx="185">
                  <c:v>199.73</c:v>
                </c:pt>
                <c:pt idx="186">
                  <c:v>202.04</c:v>
                </c:pt>
                <c:pt idx="187">
                  <c:v>201.88</c:v>
                </c:pt>
                <c:pt idx="188">
                  <c:v>202.64</c:v>
                </c:pt>
                <c:pt idx="189">
                  <c:v>188.14</c:v>
                </c:pt>
                <c:pt idx="190">
                  <c:v>180.74</c:v>
                </c:pt>
                <c:pt idx="191">
                  <c:v>176.54</c:v>
                </c:pt>
                <c:pt idx="192">
                  <c:v>178.65</c:v>
                </c:pt>
                <c:pt idx="193">
                  <c:v>175.34</c:v>
                </c:pt>
                <c:pt idx="194">
                  <c:v>177.77</c:v>
                </c:pt>
                <c:pt idx="195">
                  <c:v>177.54</c:v>
                </c:pt>
                <c:pt idx="196">
                  <c:v>169.48</c:v>
                </c:pt>
                <c:pt idx="197">
                  <c:v>162.5</c:v>
                </c:pt>
                <c:pt idx="198">
                  <c:v>163.57</c:v>
                </c:pt>
                <c:pt idx="199">
                  <c:v>173.8</c:v>
                </c:pt>
                <c:pt idx="200">
                  <c:v>171.32</c:v>
                </c:pt>
                <c:pt idx="201">
                  <c:v>175.66</c:v>
                </c:pt>
                <c:pt idx="202">
                  <c:v>172.82</c:v>
                </c:pt>
                <c:pt idx="203">
                  <c:v>170.83</c:v>
                </c:pt>
                <c:pt idx="204">
                  <c:v>172.63</c:v>
                </c:pt>
                <c:pt idx="205">
                  <c:v>177.67</c:v>
                </c:pt>
                <c:pt idx="206">
                  <c:v>179.83</c:v>
                </c:pt>
                <c:pt idx="207">
                  <c:v>175.79</c:v>
                </c:pt>
                <c:pt idx="208">
                  <c:v>175.22</c:v>
                </c:pt>
                <c:pt idx="209">
                  <c:v>166.63</c:v>
                </c:pt>
                <c:pt idx="210">
                  <c:v>168.38</c:v>
                </c:pt>
                <c:pt idx="211">
                  <c:v>171.11</c:v>
                </c:pt>
                <c:pt idx="212">
                  <c:v>164.9</c:v>
                </c:pt>
                <c:pt idx="213">
                  <c:v>172.98</c:v>
                </c:pt>
                <c:pt idx="214">
                  <c:v>176.88</c:v>
                </c:pt>
                <c:pt idx="215">
                  <c:v>171.76</c:v>
                </c:pt>
                <c:pt idx="216">
                  <c:v>174.6</c:v>
                </c:pt>
                <c:pt idx="217">
                  <c:v>171.05</c:v>
                </c:pt>
                <c:pt idx="218">
                  <c:v>161.47999999999999</c:v>
                </c:pt>
                <c:pt idx="219">
                  <c:v>157.11000000000001</c:v>
                </c:pt>
                <c:pt idx="220">
                  <c:v>155.44999999999999</c:v>
                </c:pt>
                <c:pt idx="221">
                  <c:v>149.93</c:v>
                </c:pt>
                <c:pt idx="222">
                  <c:v>147.05000000000001</c:v>
                </c:pt>
                <c:pt idx="223">
                  <c:v>142.05000000000001</c:v>
                </c:pt>
                <c:pt idx="224">
                  <c:v>144.68</c:v>
                </c:pt>
                <c:pt idx="225">
                  <c:v>162.13</c:v>
                </c:pt>
                <c:pt idx="226">
                  <c:v>170.18</c:v>
                </c:pt>
                <c:pt idx="227">
                  <c:v>168.29</c:v>
                </c:pt>
                <c:pt idx="228">
                  <c:v>194.05</c:v>
                </c:pt>
                <c:pt idx="229">
                  <c:v>183.28</c:v>
                </c:pt>
                <c:pt idx="230">
                  <c:v>179.99</c:v>
                </c:pt>
                <c:pt idx="231">
                  <c:v>180.01</c:v>
                </c:pt>
                <c:pt idx="232">
                  <c:v>181.19</c:v>
                </c:pt>
                <c:pt idx="233">
                  <c:v>184.76</c:v>
                </c:pt>
                <c:pt idx="234">
                  <c:v>177.81</c:v>
                </c:pt>
                <c:pt idx="235">
                  <c:v>174.72</c:v>
                </c:pt>
                <c:pt idx="236">
                  <c:v>171.97</c:v>
                </c:pt>
                <c:pt idx="237">
                  <c:v>168.47</c:v>
                </c:pt>
                <c:pt idx="238">
                  <c:v>171.89</c:v>
                </c:pt>
                <c:pt idx="239">
                  <c:v>177.55</c:v>
                </c:pt>
                <c:pt idx="240">
                  <c:v>173.99</c:v>
                </c:pt>
                <c:pt idx="241">
                  <c:v>174.84</c:v>
                </c:pt>
                <c:pt idx="242">
                  <c:v>177.46</c:v>
                </c:pt>
                <c:pt idx="243">
                  <c:v>174.95</c:v>
                </c:pt>
                <c:pt idx="244">
                  <c:v>186.6</c:v>
                </c:pt>
                <c:pt idx="245">
                  <c:v>180.11</c:v>
                </c:pt>
                <c:pt idx="246">
                  <c:v>173.74</c:v>
                </c:pt>
                <c:pt idx="247">
                  <c:v>179.24</c:v>
                </c:pt>
                <c:pt idx="248">
                  <c:v>176.75</c:v>
                </c:pt>
                <c:pt idx="249">
                  <c:v>176.19</c:v>
                </c:pt>
                <c:pt idx="250">
                  <c:v>178.79</c:v>
                </c:pt>
                <c:pt idx="251">
                  <c:v>178.08</c:v>
                </c:pt>
                <c:pt idx="252">
                  <c:v>176.29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6AD-064D-972D-5EC9405702FA}"/>
            </c:ext>
          </c:extLst>
        </c:ser>
        <c:ser>
          <c:idx val="1"/>
          <c:order val="1"/>
          <c:tx>
            <c:strRef>
              <c:f>'Line Charts'!$C$1</c:f>
              <c:strCache>
                <c:ptCount val="1"/>
                <c:pt idx="0">
                  <c:v>Apple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linear"/>
            <c:dispRSqr val="1"/>
            <c:dispEq val="1"/>
            <c:trendlineLbl>
              <c:layout>
                <c:manualLayout>
                  <c:x val="-0.11821405731643959"/>
                  <c:y val="0.12060391206755264"/>
                </c:manualLayout>
              </c:layout>
              <c:tx>
                <c:rich>
                  <a:bodyPr rot="0" spcFirstLastPara="1" vertOverflow="ellipsis" vert="horz" wrap="square" anchor="ctr" anchorCtr="1"/>
                  <a:lstStyle/>
                  <a:p>
                    <a:pPr>
                      <a:defRPr sz="900" b="0" i="0" u="none" strike="noStrike" kern="1200" baseline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baseline="0">
                        <a:solidFill>
                          <a:schemeClr val="accent2"/>
                        </a:solidFill>
                      </a:rPr>
                      <a:t>y = -0.0186x + 183.7</a:t>
                    </a:r>
                    <a:br>
                      <a:rPr lang="en-US" baseline="0">
                        <a:solidFill>
                          <a:schemeClr val="accent2"/>
                        </a:solidFill>
                      </a:rPr>
                    </a:br>
                    <a:r>
                      <a:rPr lang="en-US" baseline="0">
                        <a:solidFill>
                          <a:schemeClr val="accent2"/>
                        </a:solidFill>
                      </a:rPr>
                      <a:t>R² = 0.0263</a:t>
                    </a:r>
                    <a:endParaRPr lang="en-US">
                      <a:solidFill>
                        <a:schemeClr val="accent2"/>
                      </a:solidFill>
                    </a:endParaRPr>
                  </a:p>
                </c:rich>
              </c:tx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cat>
            <c:strRef>
              <c:f>'Line Charts'!$A$2:$A$254</c:f>
              <c:strCache>
                <c:ptCount val="253"/>
                <c:pt idx="0">
                  <c:v>6/1</c:v>
                </c:pt>
                <c:pt idx="1">
                  <c:v>6/2</c:v>
                </c:pt>
                <c:pt idx="2">
                  <c:v>6/5</c:v>
                </c:pt>
                <c:pt idx="3">
                  <c:v>6/6</c:v>
                </c:pt>
                <c:pt idx="4">
                  <c:v>6/7</c:v>
                </c:pt>
                <c:pt idx="5">
                  <c:v>6/8</c:v>
                </c:pt>
                <c:pt idx="6">
                  <c:v>6/9</c:v>
                </c:pt>
                <c:pt idx="7">
                  <c:v>6/12</c:v>
                </c:pt>
                <c:pt idx="8">
                  <c:v>6/13</c:v>
                </c:pt>
                <c:pt idx="9">
                  <c:v>6/14</c:v>
                </c:pt>
                <c:pt idx="10">
                  <c:v>6/15</c:v>
                </c:pt>
                <c:pt idx="11">
                  <c:v>6/16</c:v>
                </c:pt>
                <c:pt idx="12">
                  <c:v>6/20</c:v>
                </c:pt>
                <c:pt idx="13">
                  <c:v>6/21</c:v>
                </c:pt>
                <c:pt idx="14">
                  <c:v>6/22</c:v>
                </c:pt>
                <c:pt idx="15">
                  <c:v>6/23</c:v>
                </c:pt>
                <c:pt idx="16">
                  <c:v>6/26</c:v>
                </c:pt>
                <c:pt idx="17">
                  <c:v>6/27</c:v>
                </c:pt>
                <c:pt idx="18">
                  <c:v>6/28</c:v>
                </c:pt>
                <c:pt idx="19">
                  <c:v>6/29</c:v>
                </c:pt>
                <c:pt idx="20">
                  <c:v>6/30</c:v>
                </c:pt>
                <c:pt idx="21">
                  <c:v>7/3</c:v>
                </c:pt>
                <c:pt idx="22">
                  <c:v>7/5</c:v>
                </c:pt>
                <c:pt idx="23">
                  <c:v>7/6</c:v>
                </c:pt>
                <c:pt idx="24">
                  <c:v>7/7</c:v>
                </c:pt>
                <c:pt idx="25">
                  <c:v>7/10</c:v>
                </c:pt>
                <c:pt idx="26">
                  <c:v>7/11</c:v>
                </c:pt>
                <c:pt idx="27">
                  <c:v>7/12</c:v>
                </c:pt>
                <c:pt idx="28">
                  <c:v>7/13</c:v>
                </c:pt>
                <c:pt idx="29">
                  <c:v>7/14</c:v>
                </c:pt>
                <c:pt idx="30">
                  <c:v>7/17</c:v>
                </c:pt>
                <c:pt idx="31">
                  <c:v>7/18</c:v>
                </c:pt>
                <c:pt idx="32">
                  <c:v>7/19</c:v>
                </c:pt>
                <c:pt idx="33">
                  <c:v>7/20</c:v>
                </c:pt>
                <c:pt idx="34">
                  <c:v>7/21</c:v>
                </c:pt>
                <c:pt idx="35">
                  <c:v>7/24</c:v>
                </c:pt>
                <c:pt idx="36">
                  <c:v>7/25</c:v>
                </c:pt>
                <c:pt idx="37">
                  <c:v>7/26</c:v>
                </c:pt>
                <c:pt idx="38">
                  <c:v>7/27</c:v>
                </c:pt>
                <c:pt idx="39">
                  <c:v>7/28</c:v>
                </c:pt>
                <c:pt idx="40">
                  <c:v>7/31</c:v>
                </c:pt>
                <c:pt idx="41">
                  <c:v>8/1</c:v>
                </c:pt>
                <c:pt idx="42">
                  <c:v>8/2</c:v>
                </c:pt>
                <c:pt idx="43">
                  <c:v>8/3</c:v>
                </c:pt>
                <c:pt idx="44">
                  <c:v>8/4</c:v>
                </c:pt>
                <c:pt idx="45">
                  <c:v>8/7</c:v>
                </c:pt>
                <c:pt idx="46">
                  <c:v>8/8</c:v>
                </c:pt>
                <c:pt idx="47">
                  <c:v>8/9</c:v>
                </c:pt>
                <c:pt idx="48">
                  <c:v>8/10</c:v>
                </c:pt>
                <c:pt idx="49">
                  <c:v>8/11</c:v>
                </c:pt>
                <c:pt idx="50">
                  <c:v>8/14</c:v>
                </c:pt>
                <c:pt idx="51">
                  <c:v>8/15</c:v>
                </c:pt>
                <c:pt idx="52">
                  <c:v>8/16</c:v>
                </c:pt>
                <c:pt idx="53">
                  <c:v>8/17</c:v>
                </c:pt>
                <c:pt idx="54">
                  <c:v>8/18</c:v>
                </c:pt>
                <c:pt idx="55">
                  <c:v>8/21</c:v>
                </c:pt>
                <c:pt idx="56">
                  <c:v>8/22</c:v>
                </c:pt>
                <c:pt idx="57">
                  <c:v>8/23</c:v>
                </c:pt>
                <c:pt idx="58">
                  <c:v>8/24</c:v>
                </c:pt>
                <c:pt idx="59">
                  <c:v>8/25</c:v>
                </c:pt>
                <c:pt idx="60">
                  <c:v>8/28</c:v>
                </c:pt>
                <c:pt idx="61">
                  <c:v>8/29</c:v>
                </c:pt>
                <c:pt idx="62">
                  <c:v>8/30</c:v>
                </c:pt>
                <c:pt idx="63">
                  <c:v>8/31</c:v>
                </c:pt>
                <c:pt idx="64">
                  <c:v>9/1</c:v>
                </c:pt>
                <c:pt idx="65">
                  <c:v>9/5</c:v>
                </c:pt>
                <c:pt idx="66">
                  <c:v>9/6</c:v>
                </c:pt>
                <c:pt idx="67">
                  <c:v>9/7</c:v>
                </c:pt>
                <c:pt idx="68">
                  <c:v>9/8</c:v>
                </c:pt>
                <c:pt idx="69">
                  <c:v>9/11</c:v>
                </c:pt>
                <c:pt idx="70">
                  <c:v>9/12</c:v>
                </c:pt>
                <c:pt idx="71">
                  <c:v>9/13</c:v>
                </c:pt>
                <c:pt idx="72">
                  <c:v>9/14</c:v>
                </c:pt>
                <c:pt idx="73">
                  <c:v>9/15</c:v>
                </c:pt>
                <c:pt idx="74">
                  <c:v>9/18</c:v>
                </c:pt>
                <c:pt idx="75">
                  <c:v>9/19</c:v>
                </c:pt>
                <c:pt idx="76">
                  <c:v>9/20</c:v>
                </c:pt>
                <c:pt idx="77">
                  <c:v>9/21</c:v>
                </c:pt>
                <c:pt idx="78">
                  <c:v>9/22</c:v>
                </c:pt>
                <c:pt idx="79">
                  <c:v>9/25</c:v>
                </c:pt>
                <c:pt idx="80">
                  <c:v>9/26</c:v>
                </c:pt>
                <c:pt idx="81">
                  <c:v>9/27</c:v>
                </c:pt>
                <c:pt idx="82">
                  <c:v>9/28</c:v>
                </c:pt>
                <c:pt idx="83">
                  <c:v>9/29</c:v>
                </c:pt>
                <c:pt idx="84">
                  <c:v>10/2</c:v>
                </c:pt>
                <c:pt idx="85">
                  <c:v>10/3</c:v>
                </c:pt>
                <c:pt idx="86">
                  <c:v>10/4</c:v>
                </c:pt>
                <c:pt idx="87">
                  <c:v>10/5</c:v>
                </c:pt>
                <c:pt idx="88">
                  <c:v>10/6</c:v>
                </c:pt>
                <c:pt idx="89">
                  <c:v>10/9</c:v>
                </c:pt>
                <c:pt idx="90">
                  <c:v>10/10</c:v>
                </c:pt>
                <c:pt idx="91">
                  <c:v>10/11</c:v>
                </c:pt>
                <c:pt idx="92">
                  <c:v>10/12</c:v>
                </c:pt>
                <c:pt idx="93">
                  <c:v>10/13</c:v>
                </c:pt>
                <c:pt idx="94">
                  <c:v>10/16</c:v>
                </c:pt>
                <c:pt idx="95">
                  <c:v>10/17</c:v>
                </c:pt>
                <c:pt idx="96">
                  <c:v>10/18</c:v>
                </c:pt>
                <c:pt idx="97">
                  <c:v>10/19</c:v>
                </c:pt>
                <c:pt idx="98">
                  <c:v>10/20</c:v>
                </c:pt>
                <c:pt idx="99">
                  <c:v>10/23</c:v>
                </c:pt>
                <c:pt idx="100">
                  <c:v>10/24</c:v>
                </c:pt>
                <c:pt idx="101">
                  <c:v>10/25</c:v>
                </c:pt>
                <c:pt idx="102">
                  <c:v>10/26</c:v>
                </c:pt>
                <c:pt idx="103">
                  <c:v>10/27</c:v>
                </c:pt>
                <c:pt idx="104">
                  <c:v>10/30</c:v>
                </c:pt>
                <c:pt idx="105">
                  <c:v>10/31</c:v>
                </c:pt>
                <c:pt idx="106">
                  <c:v>11/1</c:v>
                </c:pt>
                <c:pt idx="107">
                  <c:v>11/2</c:v>
                </c:pt>
                <c:pt idx="108">
                  <c:v>11/3</c:v>
                </c:pt>
                <c:pt idx="109">
                  <c:v>11/6</c:v>
                </c:pt>
                <c:pt idx="110">
                  <c:v>11/7</c:v>
                </c:pt>
                <c:pt idx="111">
                  <c:v>11/8</c:v>
                </c:pt>
                <c:pt idx="112">
                  <c:v>11/9</c:v>
                </c:pt>
                <c:pt idx="113">
                  <c:v>11/10</c:v>
                </c:pt>
                <c:pt idx="114">
                  <c:v>11/13</c:v>
                </c:pt>
                <c:pt idx="115">
                  <c:v>11/14</c:v>
                </c:pt>
                <c:pt idx="116">
                  <c:v>11/15</c:v>
                </c:pt>
                <c:pt idx="117">
                  <c:v>11/16</c:v>
                </c:pt>
                <c:pt idx="118">
                  <c:v>11/17</c:v>
                </c:pt>
                <c:pt idx="119">
                  <c:v>11/20</c:v>
                </c:pt>
                <c:pt idx="120">
                  <c:v>11/21</c:v>
                </c:pt>
                <c:pt idx="121">
                  <c:v>11/22</c:v>
                </c:pt>
                <c:pt idx="122">
                  <c:v>11/24</c:v>
                </c:pt>
                <c:pt idx="123">
                  <c:v>11/27</c:v>
                </c:pt>
                <c:pt idx="124">
                  <c:v>11/28</c:v>
                </c:pt>
                <c:pt idx="125">
                  <c:v>11/29</c:v>
                </c:pt>
                <c:pt idx="126">
                  <c:v>11/30</c:v>
                </c:pt>
                <c:pt idx="127">
                  <c:v>12/1</c:v>
                </c:pt>
                <c:pt idx="128">
                  <c:v>12/4</c:v>
                </c:pt>
                <c:pt idx="129">
                  <c:v>12/5</c:v>
                </c:pt>
                <c:pt idx="130">
                  <c:v>12/6</c:v>
                </c:pt>
                <c:pt idx="131">
                  <c:v>12/7</c:v>
                </c:pt>
                <c:pt idx="132">
                  <c:v>12/8</c:v>
                </c:pt>
                <c:pt idx="133">
                  <c:v>12/11</c:v>
                </c:pt>
                <c:pt idx="134">
                  <c:v>12/12</c:v>
                </c:pt>
                <c:pt idx="135">
                  <c:v>12/13</c:v>
                </c:pt>
                <c:pt idx="136">
                  <c:v>12/14</c:v>
                </c:pt>
                <c:pt idx="137">
                  <c:v>12/15</c:v>
                </c:pt>
                <c:pt idx="138">
                  <c:v>12/18</c:v>
                </c:pt>
                <c:pt idx="139">
                  <c:v>12/19</c:v>
                </c:pt>
                <c:pt idx="140">
                  <c:v>12/20</c:v>
                </c:pt>
                <c:pt idx="141">
                  <c:v>12/21</c:v>
                </c:pt>
                <c:pt idx="142">
                  <c:v>12/22</c:v>
                </c:pt>
                <c:pt idx="143">
                  <c:v>12/26</c:v>
                </c:pt>
                <c:pt idx="144">
                  <c:v>12/27</c:v>
                </c:pt>
                <c:pt idx="145">
                  <c:v>12/28</c:v>
                </c:pt>
                <c:pt idx="146">
                  <c:v>12/29</c:v>
                </c:pt>
                <c:pt idx="147">
                  <c:v>1/2</c:v>
                </c:pt>
                <c:pt idx="148">
                  <c:v>1/3</c:v>
                </c:pt>
                <c:pt idx="149">
                  <c:v>1/4</c:v>
                </c:pt>
                <c:pt idx="150">
                  <c:v>1/5</c:v>
                </c:pt>
                <c:pt idx="151">
                  <c:v>1/8</c:v>
                </c:pt>
                <c:pt idx="152">
                  <c:v>1/9</c:v>
                </c:pt>
                <c:pt idx="153">
                  <c:v>1/10</c:v>
                </c:pt>
                <c:pt idx="154">
                  <c:v>1/11</c:v>
                </c:pt>
                <c:pt idx="155">
                  <c:v>1/12</c:v>
                </c:pt>
                <c:pt idx="156">
                  <c:v>1/16</c:v>
                </c:pt>
                <c:pt idx="157">
                  <c:v>1/17</c:v>
                </c:pt>
                <c:pt idx="158">
                  <c:v>1/18</c:v>
                </c:pt>
                <c:pt idx="159">
                  <c:v>1/19</c:v>
                </c:pt>
                <c:pt idx="160">
                  <c:v>1/22</c:v>
                </c:pt>
                <c:pt idx="161">
                  <c:v>1/23</c:v>
                </c:pt>
                <c:pt idx="162">
                  <c:v>1/24</c:v>
                </c:pt>
                <c:pt idx="163">
                  <c:v>1/25</c:v>
                </c:pt>
                <c:pt idx="164">
                  <c:v>1/26</c:v>
                </c:pt>
                <c:pt idx="165">
                  <c:v>1/29</c:v>
                </c:pt>
                <c:pt idx="166">
                  <c:v>1/30</c:v>
                </c:pt>
                <c:pt idx="167">
                  <c:v>1/31</c:v>
                </c:pt>
                <c:pt idx="168">
                  <c:v>2/1</c:v>
                </c:pt>
                <c:pt idx="169">
                  <c:v>2/2</c:v>
                </c:pt>
                <c:pt idx="170">
                  <c:v>2/5</c:v>
                </c:pt>
                <c:pt idx="171">
                  <c:v>2/6</c:v>
                </c:pt>
                <c:pt idx="172">
                  <c:v>2/7</c:v>
                </c:pt>
                <c:pt idx="173">
                  <c:v>2/8</c:v>
                </c:pt>
                <c:pt idx="174">
                  <c:v>2/9</c:v>
                </c:pt>
                <c:pt idx="175">
                  <c:v>2/12</c:v>
                </c:pt>
                <c:pt idx="176">
                  <c:v>2/13</c:v>
                </c:pt>
                <c:pt idx="177">
                  <c:v>2/14</c:v>
                </c:pt>
                <c:pt idx="178">
                  <c:v>2/15</c:v>
                </c:pt>
                <c:pt idx="179">
                  <c:v>2/16</c:v>
                </c:pt>
                <c:pt idx="180">
                  <c:v>2/20</c:v>
                </c:pt>
                <c:pt idx="181">
                  <c:v>2/21</c:v>
                </c:pt>
                <c:pt idx="182">
                  <c:v>2/22</c:v>
                </c:pt>
                <c:pt idx="183">
                  <c:v>2/23</c:v>
                </c:pt>
                <c:pt idx="184">
                  <c:v>2/26</c:v>
                </c:pt>
                <c:pt idx="185">
                  <c:v>2/27</c:v>
                </c:pt>
                <c:pt idx="186">
                  <c:v>2/28</c:v>
                </c:pt>
                <c:pt idx="187">
                  <c:v>2/29</c:v>
                </c:pt>
                <c:pt idx="188">
                  <c:v>3/1</c:v>
                </c:pt>
                <c:pt idx="189">
                  <c:v>3/4</c:v>
                </c:pt>
                <c:pt idx="190">
                  <c:v>3/5</c:v>
                </c:pt>
                <c:pt idx="191">
                  <c:v>3/6</c:v>
                </c:pt>
                <c:pt idx="192">
                  <c:v>3/7</c:v>
                </c:pt>
                <c:pt idx="193">
                  <c:v>3/8</c:v>
                </c:pt>
                <c:pt idx="194">
                  <c:v>3/11</c:v>
                </c:pt>
                <c:pt idx="195">
                  <c:v>3/12</c:v>
                </c:pt>
                <c:pt idx="196">
                  <c:v>3/13</c:v>
                </c:pt>
                <c:pt idx="197">
                  <c:v>3/14</c:v>
                </c:pt>
                <c:pt idx="198">
                  <c:v>3/15</c:v>
                </c:pt>
                <c:pt idx="199">
                  <c:v>3/18</c:v>
                </c:pt>
                <c:pt idx="200">
                  <c:v>3/19</c:v>
                </c:pt>
                <c:pt idx="201">
                  <c:v>3/20</c:v>
                </c:pt>
                <c:pt idx="202">
                  <c:v>3/21</c:v>
                </c:pt>
                <c:pt idx="203">
                  <c:v>3/22</c:v>
                </c:pt>
                <c:pt idx="204">
                  <c:v>3/25</c:v>
                </c:pt>
                <c:pt idx="205">
                  <c:v>3/26</c:v>
                </c:pt>
                <c:pt idx="206">
                  <c:v>3/27</c:v>
                </c:pt>
                <c:pt idx="207">
                  <c:v>3/28</c:v>
                </c:pt>
                <c:pt idx="208">
                  <c:v>4/1</c:v>
                </c:pt>
                <c:pt idx="209">
                  <c:v>4/2</c:v>
                </c:pt>
                <c:pt idx="210">
                  <c:v>4/3</c:v>
                </c:pt>
                <c:pt idx="211">
                  <c:v>4/4</c:v>
                </c:pt>
                <c:pt idx="212">
                  <c:v>4/5</c:v>
                </c:pt>
                <c:pt idx="213">
                  <c:v>4/8</c:v>
                </c:pt>
                <c:pt idx="214">
                  <c:v>4/9</c:v>
                </c:pt>
                <c:pt idx="215">
                  <c:v>4/10</c:v>
                </c:pt>
                <c:pt idx="216">
                  <c:v>4/11</c:v>
                </c:pt>
                <c:pt idx="217">
                  <c:v>4/12</c:v>
                </c:pt>
                <c:pt idx="218">
                  <c:v>4/15</c:v>
                </c:pt>
                <c:pt idx="219">
                  <c:v>4/16</c:v>
                </c:pt>
                <c:pt idx="220">
                  <c:v>4/17</c:v>
                </c:pt>
                <c:pt idx="221">
                  <c:v>4/18</c:v>
                </c:pt>
                <c:pt idx="222">
                  <c:v>4/19</c:v>
                </c:pt>
                <c:pt idx="223">
                  <c:v>4/22</c:v>
                </c:pt>
                <c:pt idx="224">
                  <c:v>4/23</c:v>
                </c:pt>
                <c:pt idx="225">
                  <c:v>4/24</c:v>
                </c:pt>
                <c:pt idx="226">
                  <c:v>4/25</c:v>
                </c:pt>
                <c:pt idx="227">
                  <c:v>4/26</c:v>
                </c:pt>
                <c:pt idx="228">
                  <c:v>4/29</c:v>
                </c:pt>
                <c:pt idx="229">
                  <c:v>4/30</c:v>
                </c:pt>
                <c:pt idx="230">
                  <c:v>5/1</c:v>
                </c:pt>
                <c:pt idx="231">
                  <c:v>5/2</c:v>
                </c:pt>
                <c:pt idx="232">
                  <c:v>5/3</c:v>
                </c:pt>
                <c:pt idx="233">
                  <c:v>5/6</c:v>
                </c:pt>
                <c:pt idx="234">
                  <c:v>5/7</c:v>
                </c:pt>
                <c:pt idx="235">
                  <c:v>5/8</c:v>
                </c:pt>
                <c:pt idx="236">
                  <c:v>5/9</c:v>
                </c:pt>
                <c:pt idx="237">
                  <c:v>5/10</c:v>
                </c:pt>
                <c:pt idx="238">
                  <c:v>5/13</c:v>
                </c:pt>
                <c:pt idx="239">
                  <c:v>5/14</c:v>
                </c:pt>
                <c:pt idx="240">
                  <c:v>5/15</c:v>
                </c:pt>
                <c:pt idx="241">
                  <c:v>5/16</c:v>
                </c:pt>
                <c:pt idx="242">
                  <c:v>5/17</c:v>
                </c:pt>
                <c:pt idx="243">
                  <c:v>5/20</c:v>
                </c:pt>
                <c:pt idx="244">
                  <c:v>5/21</c:v>
                </c:pt>
                <c:pt idx="245">
                  <c:v>5/22</c:v>
                </c:pt>
                <c:pt idx="246">
                  <c:v>5/23</c:v>
                </c:pt>
                <c:pt idx="247">
                  <c:v>5/24</c:v>
                </c:pt>
                <c:pt idx="248">
                  <c:v>5/28</c:v>
                </c:pt>
                <c:pt idx="249">
                  <c:v>5/29</c:v>
                </c:pt>
                <c:pt idx="250">
                  <c:v>5/30</c:v>
                </c:pt>
                <c:pt idx="251">
                  <c:v>5/31</c:v>
                </c:pt>
                <c:pt idx="252">
                  <c:v>6/3</c:v>
                </c:pt>
              </c:strCache>
            </c:strRef>
          </c:cat>
          <c:val>
            <c:numRef>
              <c:f>'Line Charts'!$C$2:$C$254</c:f>
              <c:numCache>
                <c:formatCode>General</c:formatCode>
                <c:ptCount val="253"/>
                <c:pt idx="0">
                  <c:v>178.54</c:v>
                </c:pt>
                <c:pt idx="1">
                  <c:v>179.39</c:v>
                </c:pt>
                <c:pt idx="2">
                  <c:v>178.03</c:v>
                </c:pt>
                <c:pt idx="3">
                  <c:v>177.67</c:v>
                </c:pt>
                <c:pt idx="4">
                  <c:v>176.29</c:v>
                </c:pt>
                <c:pt idx="5">
                  <c:v>179.01</c:v>
                </c:pt>
                <c:pt idx="6">
                  <c:v>179.4</c:v>
                </c:pt>
                <c:pt idx="7">
                  <c:v>182.21</c:v>
                </c:pt>
                <c:pt idx="8">
                  <c:v>181.73</c:v>
                </c:pt>
                <c:pt idx="9">
                  <c:v>182.37</c:v>
                </c:pt>
                <c:pt idx="10">
                  <c:v>184.41</c:v>
                </c:pt>
                <c:pt idx="11">
                  <c:v>183.33</c:v>
                </c:pt>
                <c:pt idx="12">
                  <c:v>183.42</c:v>
                </c:pt>
                <c:pt idx="13">
                  <c:v>182.38</c:v>
                </c:pt>
                <c:pt idx="14">
                  <c:v>185.39</c:v>
                </c:pt>
                <c:pt idx="15">
                  <c:v>185.07</c:v>
                </c:pt>
                <c:pt idx="16">
                  <c:v>183.67</c:v>
                </c:pt>
                <c:pt idx="17">
                  <c:v>186.44</c:v>
                </c:pt>
                <c:pt idx="18">
                  <c:v>187.62</c:v>
                </c:pt>
                <c:pt idx="19">
                  <c:v>187.96</c:v>
                </c:pt>
                <c:pt idx="20">
                  <c:v>192.3</c:v>
                </c:pt>
                <c:pt idx="21">
                  <c:v>190.8</c:v>
                </c:pt>
                <c:pt idx="22">
                  <c:v>189.68</c:v>
                </c:pt>
                <c:pt idx="23">
                  <c:v>190.16</c:v>
                </c:pt>
                <c:pt idx="24">
                  <c:v>189.04</c:v>
                </c:pt>
                <c:pt idx="25">
                  <c:v>186.99</c:v>
                </c:pt>
                <c:pt idx="26">
                  <c:v>186.46</c:v>
                </c:pt>
                <c:pt idx="27">
                  <c:v>188.14</c:v>
                </c:pt>
                <c:pt idx="28">
                  <c:v>188.9</c:v>
                </c:pt>
                <c:pt idx="29">
                  <c:v>189.05</c:v>
                </c:pt>
                <c:pt idx="30">
                  <c:v>192.32</c:v>
                </c:pt>
                <c:pt idx="31">
                  <c:v>192.06</c:v>
                </c:pt>
                <c:pt idx="32">
                  <c:v>193.42</c:v>
                </c:pt>
                <c:pt idx="33">
                  <c:v>191.47</c:v>
                </c:pt>
                <c:pt idx="34">
                  <c:v>190.29</c:v>
                </c:pt>
                <c:pt idx="35">
                  <c:v>191.09</c:v>
                </c:pt>
                <c:pt idx="36">
                  <c:v>191.95</c:v>
                </c:pt>
                <c:pt idx="37">
                  <c:v>192.82</c:v>
                </c:pt>
                <c:pt idx="38">
                  <c:v>191.56</c:v>
                </c:pt>
                <c:pt idx="39">
                  <c:v>194.14</c:v>
                </c:pt>
                <c:pt idx="40">
                  <c:v>194.76</c:v>
                </c:pt>
                <c:pt idx="41">
                  <c:v>193.92</c:v>
                </c:pt>
                <c:pt idx="42">
                  <c:v>190.92</c:v>
                </c:pt>
                <c:pt idx="43">
                  <c:v>189.52</c:v>
                </c:pt>
                <c:pt idx="44">
                  <c:v>180.42</c:v>
                </c:pt>
                <c:pt idx="45">
                  <c:v>177.31</c:v>
                </c:pt>
                <c:pt idx="46">
                  <c:v>178.25</c:v>
                </c:pt>
                <c:pt idx="47">
                  <c:v>176.65</c:v>
                </c:pt>
                <c:pt idx="48">
                  <c:v>176.44</c:v>
                </c:pt>
                <c:pt idx="49">
                  <c:v>176.5</c:v>
                </c:pt>
                <c:pt idx="50">
                  <c:v>178.15</c:v>
                </c:pt>
                <c:pt idx="51">
                  <c:v>176.16</c:v>
                </c:pt>
                <c:pt idx="52">
                  <c:v>175.29</c:v>
                </c:pt>
                <c:pt idx="53">
                  <c:v>172.73</c:v>
                </c:pt>
                <c:pt idx="54">
                  <c:v>173.22</c:v>
                </c:pt>
                <c:pt idx="55">
                  <c:v>174.56</c:v>
                </c:pt>
                <c:pt idx="56">
                  <c:v>175.94</c:v>
                </c:pt>
                <c:pt idx="57">
                  <c:v>179.8</c:v>
                </c:pt>
                <c:pt idx="58">
                  <c:v>175.1</c:v>
                </c:pt>
                <c:pt idx="59">
                  <c:v>177.31</c:v>
                </c:pt>
                <c:pt idx="60">
                  <c:v>178.88</c:v>
                </c:pt>
                <c:pt idx="61">
                  <c:v>182.78</c:v>
                </c:pt>
                <c:pt idx="62">
                  <c:v>186.28</c:v>
                </c:pt>
                <c:pt idx="63">
                  <c:v>186.5</c:v>
                </c:pt>
                <c:pt idx="64">
                  <c:v>188.08</c:v>
                </c:pt>
                <c:pt idx="65">
                  <c:v>188.32</c:v>
                </c:pt>
                <c:pt idx="66">
                  <c:v>181.58</c:v>
                </c:pt>
                <c:pt idx="67">
                  <c:v>176.27</c:v>
                </c:pt>
                <c:pt idx="68">
                  <c:v>176.88</c:v>
                </c:pt>
                <c:pt idx="69">
                  <c:v>178.06</c:v>
                </c:pt>
                <c:pt idx="70">
                  <c:v>175.02</c:v>
                </c:pt>
                <c:pt idx="71">
                  <c:v>172.94</c:v>
                </c:pt>
                <c:pt idx="72">
                  <c:v>174.46</c:v>
                </c:pt>
                <c:pt idx="73">
                  <c:v>173.74</c:v>
                </c:pt>
                <c:pt idx="74">
                  <c:v>176.68</c:v>
                </c:pt>
                <c:pt idx="75">
                  <c:v>177.77</c:v>
                </c:pt>
                <c:pt idx="76">
                  <c:v>174.21</c:v>
                </c:pt>
                <c:pt idx="77">
                  <c:v>172.66</c:v>
                </c:pt>
                <c:pt idx="78">
                  <c:v>173.52</c:v>
                </c:pt>
                <c:pt idx="79">
                  <c:v>174.8</c:v>
                </c:pt>
                <c:pt idx="80">
                  <c:v>170.71</c:v>
                </c:pt>
                <c:pt idx="81">
                  <c:v>169.19</c:v>
                </c:pt>
                <c:pt idx="82">
                  <c:v>169.45</c:v>
                </c:pt>
                <c:pt idx="83">
                  <c:v>169.96</c:v>
                </c:pt>
                <c:pt idx="84">
                  <c:v>172.49</c:v>
                </c:pt>
                <c:pt idx="85">
                  <c:v>171.15</c:v>
                </c:pt>
                <c:pt idx="86">
                  <c:v>172.4</c:v>
                </c:pt>
                <c:pt idx="87">
                  <c:v>173.64</c:v>
                </c:pt>
                <c:pt idx="88">
                  <c:v>176.2</c:v>
                </c:pt>
                <c:pt idx="89">
                  <c:v>177.69</c:v>
                </c:pt>
                <c:pt idx="90">
                  <c:v>177.09</c:v>
                </c:pt>
                <c:pt idx="91">
                  <c:v>178.49</c:v>
                </c:pt>
                <c:pt idx="92">
                  <c:v>179.4</c:v>
                </c:pt>
                <c:pt idx="93">
                  <c:v>177.55</c:v>
                </c:pt>
                <c:pt idx="94">
                  <c:v>177.42</c:v>
                </c:pt>
                <c:pt idx="95">
                  <c:v>175.86</c:v>
                </c:pt>
                <c:pt idx="96">
                  <c:v>174.56</c:v>
                </c:pt>
                <c:pt idx="97">
                  <c:v>174.18</c:v>
                </c:pt>
                <c:pt idx="98">
                  <c:v>171.62</c:v>
                </c:pt>
                <c:pt idx="99">
                  <c:v>171.74</c:v>
                </c:pt>
                <c:pt idx="100">
                  <c:v>172.18</c:v>
                </c:pt>
                <c:pt idx="101">
                  <c:v>169.86</c:v>
                </c:pt>
                <c:pt idx="102">
                  <c:v>165.68</c:v>
                </c:pt>
                <c:pt idx="103">
                  <c:v>167</c:v>
                </c:pt>
                <c:pt idx="104">
                  <c:v>169.05</c:v>
                </c:pt>
                <c:pt idx="105">
                  <c:v>169.53</c:v>
                </c:pt>
                <c:pt idx="106">
                  <c:v>172.7</c:v>
                </c:pt>
                <c:pt idx="107">
                  <c:v>176.28</c:v>
                </c:pt>
                <c:pt idx="108">
                  <c:v>175.36</c:v>
                </c:pt>
                <c:pt idx="109">
                  <c:v>177.93</c:v>
                </c:pt>
                <c:pt idx="110">
                  <c:v>180.5</c:v>
                </c:pt>
                <c:pt idx="111">
                  <c:v>181.56</c:v>
                </c:pt>
                <c:pt idx="112">
                  <c:v>181.08</c:v>
                </c:pt>
                <c:pt idx="113">
                  <c:v>185.29</c:v>
                </c:pt>
                <c:pt idx="114">
                  <c:v>183.7</c:v>
                </c:pt>
                <c:pt idx="115">
                  <c:v>186.32</c:v>
                </c:pt>
                <c:pt idx="116">
                  <c:v>186.89</c:v>
                </c:pt>
                <c:pt idx="117">
                  <c:v>188.58</c:v>
                </c:pt>
                <c:pt idx="118">
                  <c:v>188.56</c:v>
                </c:pt>
                <c:pt idx="119">
                  <c:v>190.31</c:v>
                </c:pt>
                <c:pt idx="120">
                  <c:v>189.5</c:v>
                </c:pt>
                <c:pt idx="121">
                  <c:v>190.17</c:v>
                </c:pt>
                <c:pt idx="122">
                  <c:v>188.84</c:v>
                </c:pt>
                <c:pt idx="123">
                  <c:v>188.66</c:v>
                </c:pt>
                <c:pt idx="124">
                  <c:v>189.26</c:v>
                </c:pt>
                <c:pt idx="125">
                  <c:v>188.24</c:v>
                </c:pt>
                <c:pt idx="126">
                  <c:v>188.82</c:v>
                </c:pt>
                <c:pt idx="127">
                  <c:v>190.1</c:v>
                </c:pt>
                <c:pt idx="128">
                  <c:v>188.3</c:v>
                </c:pt>
                <c:pt idx="129">
                  <c:v>192.27</c:v>
                </c:pt>
                <c:pt idx="130">
                  <c:v>191.17</c:v>
                </c:pt>
                <c:pt idx="131">
                  <c:v>193.11</c:v>
                </c:pt>
                <c:pt idx="132">
                  <c:v>194.54</c:v>
                </c:pt>
                <c:pt idx="133">
                  <c:v>192.03</c:v>
                </c:pt>
                <c:pt idx="134">
                  <c:v>193.55</c:v>
                </c:pt>
                <c:pt idx="135">
                  <c:v>196.78</c:v>
                </c:pt>
                <c:pt idx="136">
                  <c:v>196.93</c:v>
                </c:pt>
                <c:pt idx="137">
                  <c:v>196.39</c:v>
                </c:pt>
                <c:pt idx="138">
                  <c:v>194.72</c:v>
                </c:pt>
                <c:pt idx="139">
                  <c:v>195.76</c:v>
                </c:pt>
                <c:pt idx="140">
                  <c:v>193.67</c:v>
                </c:pt>
                <c:pt idx="141">
                  <c:v>193.52</c:v>
                </c:pt>
                <c:pt idx="142">
                  <c:v>192.44</c:v>
                </c:pt>
                <c:pt idx="143">
                  <c:v>191.9</c:v>
                </c:pt>
                <c:pt idx="144">
                  <c:v>192</c:v>
                </c:pt>
                <c:pt idx="145">
                  <c:v>192.42</c:v>
                </c:pt>
                <c:pt idx="146">
                  <c:v>191.38</c:v>
                </c:pt>
                <c:pt idx="147">
                  <c:v>184.53</c:v>
                </c:pt>
                <c:pt idx="148">
                  <c:v>183.15</c:v>
                </c:pt>
                <c:pt idx="149">
                  <c:v>180.82</c:v>
                </c:pt>
                <c:pt idx="150">
                  <c:v>180.1</c:v>
                </c:pt>
                <c:pt idx="151">
                  <c:v>184.45</c:v>
                </c:pt>
                <c:pt idx="152">
                  <c:v>184.04</c:v>
                </c:pt>
                <c:pt idx="153">
                  <c:v>185.08</c:v>
                </c:pt>
                <c:pt idx="154">
                  <c:v>184.48</c:v>
                </c:pt>
                <c:pt idx="155">
                  <c:v>184.81</c:v>
                </c:pt>
                <c:pt idx="156">
                  <c:v>182.53</c:v>
                </c:pt>
                <c:pt idx="157">
                  <c:v>181.59</c:v>
                </c:pt>
                <c:pt idx="158">
                  <c:v>187.5</c:v>
                </c:pt>
                <c:pt idx="159">
                  <c:v>190.42</c:v>
                </c:pt>
                <c:pt idx="160">
                  <c:v>192.73</c:v>
                </c:pt>
                <c:pt idx="161">
                  <c:v>194.02</c:v>
                </c:pt>
                <c:pt idx="162">
                  <c:v>193.34</c:v>
                </c:pt>
                <c:pt idx="163">
                  <c:v>193.01</c:v>
                </c:pt>
                <c:pt idx="164">
                  <c:v>191.27</c:v>
                </c:pt>
                <c:pt idx="165">
                  <c:v>190.59</c:v>
                </c:pt>
                <c:pt idx="166">
                  <c:v>186.92</c:v>
                </c:pt>
                <c:pt idx="167">
                  <c:v>183.3</c:v>
                </c:pt>
                <c:pt idx="168">
                  <c:v>185.74</c:v>
                </c:pt>
                <c:pt idx="169">
                  <c:v>184.74</c:v>
                </c:pt>
                <c:pt idx="170">
                  <c:v>186.56</c:v>
                </c:pt>
                <c:pt idx="171">
                  <c:v>188.17</c:v>
                </c:pt>
                <c:pt idx="172">
                  <c:v>188.28</c:v>
                </c:pt>
                <c:pt idx="173">
                  <c:v>187.2</c:v>
                </c:pt>
                <c:pt idx="174">
                  <c:v>187.96</c:v>
                </c:pt>
                <c:pt idx="175">
                  <c:v>186.27</c:v>
                </c:pt>
                <c:pt idx="176">
                  <c:v>184.17</c:v>
                </c:pt>
                <c:pt idx="177">
                  <c:v>183.28</c:v>
                </c:pt>
                <c:pt idx="178">
                  <c:v>183</c:v>
                </c:pt>
                <c:pt idx="179">
                  <c:v>181.45</c:v>
                </c:pt>
                <c:pt idx="180">
                  <c:v>180.71</c:v>
                </c:pt>
                <c:pt idx="181">
                  <c:v>181.46</c:v>
                </c:pt>
                <c:pt idx="182">
                  <c:v>183.5</c:v>
                </c:pt>
                <c:pt idx="183">
                  <c:v>181.66</c:v>
                </c:pt>
                <c:pt idx="184">
                  <c:v>180.31</c:v>
                </c:pt>
                <c:pt idx="185">
                  <c:v>181.77</c:v>
                </c:pt>
                <c:pt idx="186">
                  <c:v>180.57</c:v>
                </c:pt>
                <c:pt idx="187">
                  <c:v>179.9</c:v>
                </c:pt>
                <c:pt idx="188">
                  <c:v>178.82</c:v>
                </c:pt>
                <c:pt idx="189">
                  <c:v>174.28</c:v>
                </c:pt>
                <c:pt idx="190">
                  <c:v>169.32</c:v>
                </c:pt>
                <c:pt idx="191">
                  <c:v>168.33</c:v>
                </c:pt>
                <c:pt idx="192">
                  <c:v>168.21</c:v>
                </c:pt>
                <c:pt idx="193">
                  <c:v>169.93</c:v>
                </c:pt>
                <c:pt idx="194">
                  <c:v>171.94</c:v>
                </c:pt>
                <c:pt idx="195">
                  <c:v>172.42</c:v>
                </c:pt>
                <c:pt idx="196">
                  <c:v>170.33</c:v>
                </c:pt>
                <c:pt idx="197">
                  <c:v>172.19</c:v>
                </c:pt>
                <c:pt idx="198">
                  <c:v>171.81</c:v>
                </c:pt>
                <c:pt idx="199">
                  <c:v>172.9</c:v>
                </c:pt>
                <c:pt idx="200">
                  <c:v>175.25</c:v>
                </c:pt>
                <c:pt idx="201">
                  <c:v>177.83</c:v>
                </c:pt>
                <c:pt idx="202">
                  <c:v>170.56</c:v>
                </c:pt>
                <c:pt idx="203">
                  <c:v>171.47</c:v>
                </c:pt>
                <c:pt idx="204">
                  <c:v>170.05</c:v>
                </c:pt>
                <c:pt idx="205">
                  <c:v>168.91</c:v>
                </c:pt>
                <c:pt idx="206">
                  <c:v>172.5</c:v>
                </c:pt>
                <c:pt idx="207">
                  <c:v>170.67</c:v>
                </c:pt>
                <c:pt idx="208">
                  <c:v>169.23</c:v>
                </c:pt>
                <c:pt idx="209">
                  <c:v>168.05</c:v>
                </c:pt>
                <c:pt idx="210">
                  <c:v>168.85</c:v>
                </c:pt>
                <c:pt idx="211">
                  <c:v>168.03</c:v>
                </c:pt>
                <c:pt idx="212">
                  <c:v>168.78</c:v>
                </c:pt>
                <c:pt idx="213">
                  <c:v>167.66</c:v>
                </c:pt>
                <c:pt idx="214">
                  <c:v>168.87</c:v>
                </c:pt>
                <c:pt idx="215">
                  <c:v>166.99</c:v>
                </c:pt>
                <c:pt idx="216">
                  <c:v>174.22</c:v>
                </c:pt>
                <c:pt idx="217">
                  <c:v>175.72</c:v>
                </c:pt>
                <c:pt idx="218">
                  <c:v>171.88</c:v>
                </c:pt>
                <c:pt idx="219">
                  <c:v>168.58</c:v>
                </c:pt>
                <c:pt idx="220">
                  <c:v>167.21</c:v>
                </c:pt>
                <c:pt idx="221">
                  <c:v>166.25</c:v>
                </c:pt>
                <c:pt idx="222">
                  <c:v>164.22</c:v>
                </c:pt>
                <c:pt idx="223">
                  <c:v>165.06</c:v>
                </c:pt>
                <c:pt idx="224">
                  <c:v>166.12</c:v>
                </c:pt>
                <c:pt idx="225">
                  <c:v>168.23</c:v>
                </c:pt>
                <c:pt idx="226">
                  <c:v>169.09</c:v>
                </c:pt>
                <c:pt idx="227">
                  <c:v>168.5</c:v>
                </c:pt>
                <c:pt idx="228">
                  <c:v>172.68</c:v>
                </c:pt>
                <c:pt idx="229">
                  <c:v>169.53</c:v>
                </c:pt>
                <c:pt idx="230">
                  <c:v>168.5</c:v>
                </c:pt>
                <c:pt idx="231">
                  <c:v>172.22</c:v>
                </c:pt>
                <c:pt idx="232">
                  <c:v>182.52</c:v>
                </c:pt>
                <c:pt idx="233">
                  <c:v>180.86</c:v>
                </c:pt>
                <c:pt idx="234">
                  <c:v>181.54</c:v>
                </c:pt>
                <c:pt idx="235">
                  <c:v>181.88</c:v>
                </c:pt>
                <c:pt idx="236">
                  <c:v>183.7</c:v>
                </c:pt>
                <c:pt idx="237">
                  <c:v>182.44</c:v>
                </c:pt>
                <c:pt idx="238">
                  <c:v>185.66</c:v>
                </c:pt>
                <c:pt idx="239">
                  <c:v>186.8</c:v>
                </c:pt>
                <c:pt idx="240">
                  <c:v>189.08</c:v>
                </c:pt>
                <c:pt idx="241">
                  <c:v>189.2</c:v>
                </c:pt>
                <c:pt idx="242">
                  <c:v>189.23</c:v>
                </c:pt>
                <c:pt idx="243">
                  <c:v>190.4</c:v>
                </c:pt>
                <c:pt idx="244">
                  <c:v>191.71</c:v>
                </c:pt>
                <c:pt idx="245">
                  <c:v>190.26</c:v>
                </c:pt>
                <c:pt idx="246">
                  <c:v>186.25</c:v>
                </c:pt>
                <c:pt idx="247">
                  <c:v>189.34</c:v>
                </c:pt>
                <c:pt idx="248">
                  <c:v>189.35</c:v>
                </c:pt>
                <c:pt idx="249">
                  <c:v>189.65</c:v>
                </c:pt>
                <c:pt idx="250">
                  <c:v>190.65</c:v>
                </c:pt>
                <c:pt idx="251">
                  <c:v>191.61</c:v>
                </c:pt>
                <c:pt idx="252">
                  <c:v>193.38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E6AD-064D-972D-5EC9405702F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442728879"/>
        <c:axId val="1442138943"/>
      </c:lineChart>
      <c:catAx>
        <c:axId val="144272887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42138943"/>
        <c:crosses val="autoZero"/>
        <c:auto val="1"/>
        <c:lblAlgn val="ctr"/>
        <c:lblOffset val="100"/>
        <c:noMultiLvlLbl val="0"/>
      </c:catAx>
      <c:valAx>
        <c:axId val="14421389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USD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4272887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2023 Renewable Energy Production (in MWh)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areaChart>
        <c:grouping val="stacked"/>
        <c:varyColors val="0"/>
        <c:ser>
          <c:idx val="0"/>
          <c:order val="0"/>
          <c:tx>
            <c:strRef>
              <c:f>'Area Charts'!$A$2</c:f>
              <c:strCache>
                <c:ptCount val="1"/>
                <c:pt idx="0">
                  <c:v>Solar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val>
            <c:numRef>
              <c:f>'Area Charts'!$B$2:$M$2</c:f>
              <c:numCache>
                <c:formatCode>#,##0</c:formatCode>
                <c:ptCount val="12"/>
                <c:pt idx="0">
                  <c:v>3200</c:v>
                </c:pt>
                <c:pt idx="1">
                  <c:v>4000</c:v>
                </c:pt>
                <c:pt idx="2">
                  <c:v>5800</c:v>
                </c:pt>
                <c:pt idx="3">
                  <c:v>6500</c:v>
                </c:pt>
                <c:pt idx="4">
                  <c:v>7200</c:v>
                </c:pt>
                <c:pt idx="5">
                  <c:v>8000</c:v>
                </c:pt>
                <c:pt idx="6">
                  <c:v>8500</c:v>
                </c:pt>
                <c:pt idx="7">
                  <c:v>8300</c:v>
                </c:pt>
                <c:pt idx="8">
                  <c:v>7900</c:v>
                </c:pt>
                <c:pt idx="9">
                  <c:v>6100</c:v>
                </c:pt>
                <c:pt idx="10">
                  <c:v>4300</c:v>
                </c:pt>
                <c:pt idx="11">
                  <c:v>3500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157-344F-BE3B-2CE150F3ADF8}"/>
            </c:ext>
          </c:extLst>
        </c:ser>
        <c:ser>
          <c:idx val="1"/>
          <c:order val="1"/>
          <c:tx>
            <c:strRef>
              <c:f>'Area Charts'!$A$3</c:f>
              <c:strCache>
                <c:ptCount val="1"/>
                <c:pt idx="0">
                  <c:v>Wind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val>
            <c:numRef>
              <c:f>'Area Charts'!$B$3:$M$3</c:f>
              <c:numCache>
                <c:formatCode>#,##0</c:formatCode>
                <c:ptCount val="12"/>
                <c:pt idx="0">
                  <c:v>6800</c:v>
                </c:pt>
                <c:pt idx="1">
                  <c:v>7200</c:v>
                </c:pt>
                <c:pt idx="2">
                  <c:v>6700</c:v>
                </c:pt>
                <c:pt idx="3">
                  <c:v>6300</c:v>
                </c:pt>
                <c:pt idx="4">
                  <c:v>5900</c:v>
                </c:pt>
                <c:pt idx="5">
                  <c:v>5600</c:v>
                </c:pt>
                <c:pt idx="6">
                  <c:v>5800</c:v>
                </c:pt>
                <c:pt idx="7">
                  <c:v>5900</c:v>
                </c:pt>
                <c:pt idx="8">
                  <c:v>6000</c:v>
                </c:pt>
                <c:pt idx="9">
                  <c:v>6400</c:v>
                </c:pt>
                <c:pt idx="10">
                  <c:v>6600</c:v>
                </c:pt>
                <c:pt idx="11">
                  <c:v>7100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157-344F-BE3B-2CE150F3ADF8}"/>
            </c:ext>
          </c:extLst>
        </c:ser>
        <c:ser>
          <c:idx val="2"/>
          <c:order val="2"/>
          <c:tx>
            <c:strRef>
              <c:f>'Area Charts'!$A$4</c:f>
              <c:strCache>
                <c:ptCount val="1"/>
                <c:pt idx="0">
                  <c:v>Hydro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val>
            <c:numRef>
              <c:f>'Area Charts'!$B$4:$M$4</c:f>
              <c:numCache>
                <c:formatCode>#,##0</c:formatCode>
                <c:ptCount val="12"/>
                <c:pt idx="0">
                  <c:v>4200</c:v>
                </c:pt>
                <c:pt idx="1">
                  <c:v>4100</c:v>
                </c:pt>
                <c:pt idx="2">
                  <c:v>4000</c:v>
                </c:pt>
                <c:pt idx="3">
                  <c:v>3900</c:v>
                </c:pt>
                <c:pt idx="4">
                  <c:v>3800</c:v>
                </c:pt>
                <c:pt idx="5">
                  <c:v>3700</c:v>
                </c:pt>
                <c:pt idx="6">
                  <c:v>3600</c:v>
                </c:pt>
                <c:pt idx="7">
                  <c:v>3500</c:v>
                </c:pt>
                <c:pt idx="8">
                  <c:v>3600</c:v>
                </c:pt>
                <c:pt idx="9">
                  <c:v>4000</c:v>
                </c:pt>
                <c:pt idx="10">
                  <c:v>4100</c:v>
                </c:pt>
                <c:pt idx="11">
                  <c:v>4200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157-344F-BE3B-2CE150F3ADF8}"/>
            </c:ext>
          </c:extLst>
        </c:ser>
        <c:ser>
          <c:idx val="3"/>
          <c:order val="3"/>
          <c:tx>
            <c:strRef>
              <c:f>'Area Charts'!$A$5</c:f>
              <c:strCache>
                <c:ptCount val="1"/>
                <c:pt idx="0">
                  <c:v>Geothermal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val>
            <c:numRef>
              <c:f>'Area Charts'!$B$5:$M$5</c:f>
              <c:numCache>
                <c:formatCode>#,##0</c:formatCode>
                <c:ptCount val="12"/>
                <c:pt idx="0">
                  <c:v>1500</c:v>
                </c:pt>
                <c:pt idx="1">
                  <c:v>1520</c:v>
                </c:pt>
                <c:pt idx="2">
                  <c:v>1540</c:v>
                </c:pt>
                <c:pt idx="3">
                  <c:v>1560</c:v>
                </c:pt>
                <c:pt idx="4">
                  <c:v>1580</c:v>
                </c:pt>
                <c:pt idx="5">
                  <c:v>1600</c:v>
                </c:pt>
                <c:pt idx="6">
                  <c:v>1620</c:v>
                </c:pt>
                <c:pt idx="7">
                  <c:v>1640</c:v>
                </c:pt>
                <c:pt idx="8">
                  <c:v>1660</c:v>
                </c:pt>
                <c:pt idx="9">
                  <c:v>1680</c:v>
                </c:pt>
                <c:pt idx="10">
                  <c:v>1700</c:v>
                </c:pt>
                <c:pt idx="11">
                  <c:v>1720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0157-344F-BE3B-2CE150F3ADF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0744048"/>
        <c:axId val="120745760"/>
      </c:areaChart>
      <c:catAx>
        <c:axId val="12074404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0745760"/>
        <c:crosses val="autoZero"/>
        <c:auto val="1"/>
        <c:lblAlgn val="ctr"/>
        <c:lblOffset val="100"/>
        <c:noMultiLvlLbl val="0"/>
      </c:catAx>
      <c:valAx>
        <c:axId val="1207457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074404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1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</a:rPr>
              <a:t>2023 Renewable Energy Production  Percentage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areaChart>
        <c:grouping val="percentStacked"/>
        <c:varyColors val="0"/>
        <c:ser>
          <c:idx val="0"/>
          <c:order val="0"/>
          <c:tx>
            <c:strRef>
              <c:f>'Area Charts'!$A$2</c:f>
              <c:strCache>
                <c:ptCount val="1"/>
                <c:pt idx="0">
                  <c:v>Solar</c:v>
                </c:pt>
              </c:strCache>
            </c:strRef>
          </c:tx>
          <c:spPr>
            <a:solidFill>
              <a:schemeClr val="accent1"/>
            </a:solidFill>
            <a:ln w="25400">
              <a:noFill/>
            </a:ln>
            <a:effectLst/>
          </c:spPr>
          <c:val>
            <c:numRef>
              <c:f>'Area Charts'!$B$2:$M$2</c:f>
              <c:numCache>
                <c:formatCode>#,##0</c:formatCode>
                <c:ptCount val="12"/>
                <c:pt idx="0">
                  <c:v>3200</c:v>
                </c:pt>
                <c:pt idx="1">
                  <c:v>4000</c:v>
                </c:pt>
                <c:pt idx="2">
                  <c:v>5800</c:v>
                </c:pt>
                <c:pt idx="3">
                  <c:v>6500</c:v>
                </c:pt>
                <c:pt idx="4">
                  <c:v>7200</c:v>
                </c:pt>
                <c:pt idx="5">
                  <c:v>8000</c:v>
                </c:pt>
                <c:pt idx="6">
                  <c:v>8500</c:v>
                </c:pt>
                <c:pt idx="7">
                  <c:v>8300</c:v>
                </c:pt>
                <c:pt idx="8">
                  <c:v>7900</c:v>
                </c:pt>
                <c:pt idx="9">
                  <c:v>6100</c:v>
                </c:pt>
                <c:pt idx="10">
                  <c:v>4300</c:v>
                </c:pt>
                <c:pt idx="11">
                  <c:v>3500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B55-4845-B6B7-FDF6E608A386}"/>
            </c:ext>
          </c:extLst>
        </c:ser>
        <c:ser>
          <c:idx val="1"/>
          <c:order val="1"/>
          <c:tx>
            <c:strRef>
              <c:f>'Area Charts'!$A$3</c:f>
              <c:strCache>
                <c:ptCount val="1"/>
                <c:pt idx="0">
                  <c:v>Wind</c:v>
                </c:pt>
              </c:strCache>
            </c:strRef>
          </c:tx>
          <c:spPr>
            <a:solidFill>
              <a:schemeClr val="accent2"/>
            </a:solidFill>
            <a:ln w="25400">
              <a:noFill/>
            </a:ln>
            <a:effectLst/>
          </c:spPr>
          <c:val>
            <c:numRef>
              <c:f>'Area Charts'!$B$3:$M$3</c:f>
              <c:numCache>
                <c:formatCode>#,##0</c:formatCode>
                <c:ptCount val="12"/>
                <c:pt idx="0">
                  <c:v>6800</c:v>
                </c:pt>
                <c:pt idx="1">
                  <c:v>7200</c:v>
                </c:pt>
                <c:pt idx="2">
                  <c:v>6700</c:v>
                </c:pt>
                <c:pt idx="3">
                  <c:v>6300</c:v>
                </c:pt>
                <c:pt idx="4">
                  <c:v>5900</c:v>
                </c:pt>
                <c:pt idx="5">
                  <c:v>5600</c:v>
                </c:pt>
                <c:pt idx="6">
                  <c:v>5800</c:v>
                </c:pt>
                <c:pt idx="7">
                  <c:v>5900</c:v>
                </c:pt>
                <c:pt idx="8">
                  <c:v>6000</c:v>
                </c:pt>
                <c:pt idx="9">
                  <c:v>6400</c:v>
                </c:pt>
                <c:pt idx="10">
                  <c:v>6600</c:v>
                </c:pt>
                <c:pt idx="11">
                  <c:v>7100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B55-4845-B6B7-FDF6E608A386}"/>
            </c:ext>
          </c:extLst>
        </c:ser>
        <c:ser>
          <c:idx val="2"/>
          <c:order val="2"/>
          <c:tx>
            <c:strRef>
              <c:f>'Area Charts'!$A$4</c:f>
              <c:strCache>
                <c:ptCount val="1"/>
                <c:pt idx="0">
                  <c:v>Hydro</c:v>
                </c:pt>
              </c:strCache>
            </c:strRef>
          </c:tx>
          <c:spPr>
            <a:solidFill>
              <a:schemeClr val="accent3"/>
            </a:solidFill>
            <a:ln w="25400">
              <a:noFill/>
            </a:ln>
            <a:effectLst/>
          </c:spPr>
          <c:val>
            <c:numRef>
              <c:f>'Area Charts'!$B$4:$M$4</c:f>
              <c:numCache>
                <c:formatCode>#,##0</c:formatCode>
                <c:ptCount val="12"/>
                <c:pt idx="0">
                  <c:v>4200</c:v>
                </c:pt>
                <c:pt idx="1">
                  <c:v>4100</c:v>
                </c:pt>
                <c:pt idx="2">
                  <c:v>4000</c:v>
                </c:pt>
                <c:pt idx="3">
                  <c:v>3900</c:v>
                </c:pt>
                <c:pt idx="4">
                  <c:v>3800</c:v>
                </c:pt>
                <c:pt idx="5">
                  <c:v>3700</c:v>
                </c:pt>
                <c:pt idx="6">
                  <c:v>3600</c:v>
                </c:pt>
                <c:pt idx="7">
                  <c:v>3500</c:v>
                </c:pt>
                <c:pt idx="8">
                  <c:v>3600</c:v>
                </c:pt>
                <c:pt idx="9">
                  <c:v>4000</c:v>
                </c:pt>
                <c:pt idx="10">
                  <c:v>4100</c:v>
                </c:pt>
                <c:pt idx="11">
                  <c:v>4200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B55-4845-B6B7-FDF6E608A386}"/>
            </c:ext>
          </c:extLst>
        </c:ser>
        <c:ser>
          <c:idx val="3"/>
          <c:order val="3"/>
          <c:tx>
            <c:strRef>
              <c:f>'Area Charts'!$A$5</c:f>
              <c:strCache>
                <c:ptCount val="1"/>
                <c:pt idx="0">
                  <c:v>Geothermal</c:v>
                </c:pt>
              </c:strCache>
            </c:strRef>
          </c:tx>
          <c:spPr>
            <a:solidFill>
              <a:schemeClr val="accent4"/>
            </a:solidFill>
            <a:ln w="25400">
              <a:noFill/>
            </a:ln>
            <a:effectLst/>
          </c:spPr>
          <c:val>
            <c:numRef>
              <c:f>'Area Charts'!$B$5:$M$5</c:f>
              <c:numCache>
                <c:formatCode>#,##0</c:formatCode>
                <c:ptCount val="12"/>
                <c:pt idx="0">
                  <c:v>1500</c:v>
                </c:pt>
                <c:pt idx="1">
                  <c:v>1520</c:v>
                </c:pt>
                <c:pt idx="2">
                  <c:v>1540</c:v>
                </c:pt>
                <c:pt idx="3">
                  <c:v>1560</c:v>
                </c:pt>
                <c:pt idx="4">
                  <c:v>1580</c:v>
                </c:pt>
                <c:pt idx="5">
                  <c:v>1600</c:v>
                </c:pt>
                <c:pt idx="6">
                  <c:v>1620</c:v>
                </c:pt>
                <c:pt idx="7">
                  <c:v>1640</c:v>
                </c:pt>
                <c:pt idx="8">
                  <c:v>1660</c:v>
                </c:pt>
                <c:pt idx="9">
                  <c:v>1680</c:v>
                </c:pt>
                <c:pt idx="10">
                  <c:v>1700</c:v>
                </c:pt>
                <c:pt idx="11">
                  <c:v>1720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AB55-4845-B6B7-FDF6E608A38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97361887"/>
        <c:axId val="1997363599"/>
      </c:areaChart>
      <c:catAx>
        <c:axId val="1997361887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97363599"/>
        <c:crosses val="autoZero"/>
        <c:auto val="1"/>
        <c:lblAlgn val="ctr"/>
        <c:lblOffset val="100"/>
        <c:noMultiLvlLbl val="0"/>
      </c:catAx>
      <c:valAx>
        <c:axId val="199736359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97361887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'Histogram &amp; Pareto Charts'!$B$2:$B$501</cx:f>
        <cx:lvl ptCount="500" formatCode="General">
          <cx:pt idx="0">80</cx:pt>
          <cx:pt idx="1">73.599999999999994</cx:pt>
          <cx:pt idx="2">81.5</cx:pt>
          <cx:pt idx="3">90.200000000000003</cx:pt>
          <cx:pt idx="4">72.700000000000003</cx:pt>
          <cx:pt idx="5">72.700000000000003</cx:pt>
          <cx:pt idx="6">90.799999999999997</cx:pt>
          <cx:pt idx="7">82.700000000000003</cx:pt>
          <cx:pt idx="8">70.299999999999997</cx:pt>
          <cx:pt idx="9">80.400000000000006</cx:pt>
          <cx:pt idx="10">70.400000000000006</cx:pt>
          <cx:pt idx="11">70.299999999999997</cx:pt>
          <cx:pt idx="12">77.400000000000006</cx:pt>
          <cx:pt idx="13">55.899999999999999</cx:pt>
          <cx:pt idx="14">57.799999999999997</cx:pt>
          <cx:pt idx="15">69.400000000000006</cx:pt>
          <cx:pt idx="16">64.900000000000006</cx:pt>
          <cx:pt idx="17">78.099999999999994</cx:pt>
          <cx:pt idx="18">65.900000000000006</cx:pt>
          <cx:pt idx="19">60.899999999999999</cx:pt>
          <cx:pt idx="20">89.700000000000003</cx:pt>
          <cx:pt idx="21">72.700000000000003</cx:pt>
          <cx:pt idx="22">75.700000000000003</cx:pt>
          <cx:pt idx="23">60.799999999999997</cx:pt>
          <cx:pt idx="24">69.599999999999994</cx:pt>
          <cx:pt idx="25">76.099999999999994</cx:pt>
          <cx:pt idx="26">63.5</cx:pt>
          <cx:pt idx="27">78.799999999999997</cx:pt>
          <cx:pt idx="28">69</cx:pt>
          <cx:pt idx="29">72.099999999999994</cx:pt>
          <cx:pt idx="30">69</cx:pt>
          <cx:pt idx="31">93.5</cx:pt>
          <cx:pt idx="32">74.900000000000006</cx:pt>
          <cx:pt idx="33">64.400000000000006</cx:pt>
          <cx:pt idx="34">83.200000000000003</cx:pt>
          <cx:pt idx="35">62.799999999999997</cx:pt>
          <cx:pt idx="36">77.099999999999994</cx:pt>
          <cx:pt idx="37">55.399999999999999</cx:pt>
          <cx:pt idx="38">61.700000000000003</cx:pt>
          <cx:pt idx="39">77</cx:pt>
          <cx:pt idx="40">82.400000000000006</cx:pt>
          <cx:pt idx="41">76.700000000000003</cx:pt>
          <cx:pt idx="42">73.799999999999997</cx:pt>
          <cx:pt idx="43">72</cx:pt>
          <cx:pt idx="44">60.200000000000003</cx:pt>
          <cx:pt idx="45">67.799999999999997</cx:pt>
          <cx:pt idx="46">70.400000000000006</cx:pt>
          <cx:pt idx="47">85.599999999999994</cx:pt>
          <cx:pt idx="48">78.400000000000006</cx:pt>
          <cx:pt idx="49">57.399999999999999</cx:pt>
          <cx:pt idx="50">78.200000000000003</cx:pt>
          <cx:pt idx="51">71.099999999999994</cx:pt>
          <cx:pt idx="52">68.200000000000003</cx:pt>
          <cx:pt idx="53">81.099999999999994</cx:pt>
          <cx:pt idx="54">85.299999999999997</cx:pt>
          <cx:pt idx="55">84.299999999999997</cx:pt>
          <cx:pt idx="56">66.599999999999994</cx:pt>
          <cx:pt idx="57">71.900000000000006</cx:pt>
          <cx:pt idx="58">78.299999999999997</cx:pt>
          <cx:pt idx="59">84.799999999999997</cx:pt>
          <cx:pt idx="60">70.200000000000003</cx:pt>
          <cx:pt idx="61">73.099999999999994</cx:pt>
          <cx:pt idx="62">63.899999999999999</cx:pt>
          <cx:pt idx="63">63</cx:pt>
          <cx:pt idx="64">83.099999999999994</cx:pt>
          <cx:pt idx="65">88.599999999999994</cx:pt>
          <cx:pt idx="66">74.299999999999997</cx:pt>
          <cx:pt idx="67">85</cx:pt>
          <cx:pt idx="68">78.599999999999994</cx:pt>
          <cx:pt idx="69">68.5</cx:pt>
          <cx:pt idx="70">78.599999999999994</cx:pt>
          <cx:pt idx="71">90.400000000000006</cx:pt>
          <cx:pt idx="72">74.599999999999994</cx:pt>
          <cx:pt idx="73">90.599999999999994</cx:pt>
          <cx:pt idx="74">48.799999999999997</cx:pt>
          <cx:pt idx="75">83.200000000000003</cx:pt>
          <cx:pt idx="76">75.900000000000006</cx:pt>
          <cx:pt idx="77">72</cx:pt>
          <cx:pt idx="78">75.900000000000006</cx:pt>
          <cx:pt idx="79">55.100000000000001</cx:pt>
          <cx:pt idx="80">72.799999999999997</cx:pt>
          <cx:pt idx="81">78.599999999999994</cx:pt>
          <cx:pt idx="82">89.799999999999997</cx:pt>
          <cx:pt idx="83">69.799999999999997</cx:pt>
          <cx:pt idx="84">66.900000000000006</cx:pt>
          <cx:pt idx="85">70</cx:pt>
          <cx:pt idx="86">84.200000000000003</cx:pt>
          <cx:pt idx="87">78.299999999999997</cx:pt>
          <cx:pt idx="88">69.700000000000003</cx:pt>
          <cx:pt idx="89">80.099999999999994</cx:pt>
          <cx:pt idx="90">76</cx:pt>
          <cx:pt idx="91">84.700000000000003</cx:pt>
          <cx:pt idx="92">68</cx:pt>
          <cx:pt idx="93">71.700000000000003</cx:pt>
          <cx:pt idx="94">71.099999999999994</cx:pt>
          <cx:pt idx="95">60.399999999999999</cx:pt>
          <cx:pt idx="96">78</cx:pt>
          <cx:pt idx="97">77.599999999999994</cx:pt>
          <cx:pt idx="98">75.099999999999994</cx:pt>
          <cx:pt idx="99">72.700000000000003</cx:pt>
          <cx:pt idx="100">60.799999999999997</cx:pt>
          <cx:pt idx="101">70.799999999999997</cx:pt>
          <cx:pt idx="102">71.599999999999994</cx:pt>
          <cx:pt idx="103">67</cx:pt>
          <cx:pt idx="104">73.400000000000006</cx:pt>
          <cx:pt idx="105">79</cx:pt>
          <cx:pt idx="106">93.900000000000006</cx:pt>
          <cx:pt idx="107">76.700000000000003</cx:pt>
          <cx:pt idx="108">77.599999999999994</cx:pt>
          <cx:pt idx="109">74.299999999999997</cx:pt>
          <cx:pt idx="110">55.799999999999997</cx:pt>
          <cx:pt idx="111">74.700000000000003</cx:pt>
          <cx:pt idx="112">75.599999999999994</cx:pt>
          <cx:pt idx="113">99.599999999999994</cx:pt>
          <cx:pt idx="114">73.099999999999994</cx:pt>
          <cx:pt idx="115">78</cx:pt>
          <cx:pt idx="116">74.700000000000003</cx:pt>
          <cx:pt idx="117">63.299999999999997</cx:pt>
          <cx:pt idx="118">86.400000000000006</cx:pt>
          <cx:pt idx="119">82.5</cx:pt>
          <cx:pt idx="120">82.900000000000006</cx:pt>
          <cx:pt idx="121">65.900000000000006</cx:pt>
          <cx:pt idx="122">89</cx:pt>
          <cx:pt idx="123">61</cx:pt>
          <cx:pt idx="124">80.900000000000006</cx:pt>
          <cx:pt idx="125">96.900000000000006</cx:pt>
          <cx:pt idx="126">65.099999999999994</cx:pt>
          <cx:pt idx="127">69.299999999999997</cx:pt>
          <cx:pt idx="128">76</cx:pt>
          <cx:pt idx="129">70</cx:pt>
          <cx:pt idx="130">59.5</cx:pt>
          <cx:pt idx="131">75.700000000000003</cx:pt>
          <cx:pt idx="132">64.400000000000006</cx:pt>
          <cx:pt idx="133">79.700000000000003</cx:pt>
          <cx:pt idx="134">65.799999999999997</cx:pt>
          <cx:pt idx="135">90.5</cx:pt>
          <cx:pt idx="136">67.200000000000003</cx:pt>
          <cx:pt idx="137">71.799999999999997</cx:pt>
          <cx:pt idx="138">83.099999999999994</cx:pt>
          <cx:pt idx="139">62.700000000000003</cx:pt>
          <cx:pt idx="140">77.299999999999997</cx:pt>
          <cx:pt idx="141">88.099999999999994</cx:pt>
          <cx:pt idx="142">58.899999999999999</cx:pt>
          <cx:pt idx="143">76.799999999999997</cx:pt>
          <cx:pt idx="144">77.599999999999994</cx:pt>
          <cx:pt idx="145">82.799999999999997</cx:pt>
          <cx:pt idx="146">62.600000000000001</cx:pt>
          <cx:pt idx="147">61.799999999999997</cx:pt>
          <cx:pt idx="148">80.200000000000003</cx:pt>
          <cx:pt idx="149">78</cx:pt>
          <cx:pt idx="150">77.5</cx:pt>
          <cx:pt idx="151">78.5</cx:pt>
          <cx:pt idx="152">68.200000000000003</cx:pt>
          <cx:pt idx="153">77.299999999999997</cx:pt>
          <cx:pt idx="154">77.900000000000006</cx:pt>
          <cx:pt idx="155">67.900000000000006</cx:pt>
          <cx:pt idx="156">93.700000000000003</cx:pt>
          <cx:pt idx="157">79.700000000000003</cx:pt>
          <cx:pt idx="158">63.100000000000001</cx:pt>
          <cx:pt idx="159">81.599999999999994</cx:pt>
          <cx:pt idx="160">65.299999999999997</cx:pt>
          <cx:pt idx="161">82.900000000000006</cx:pt>
          <cx:pt idx="162">86.599999999999994</cx:pt>
          <cx:pt idx="163">66.799999999999997</cx:pt>
          <cx:pt idx="164">84.599999999999994</cx:pt>
          <cx:pt idx="165">79.099999999999994</cx:pt>
          <cx:pt idx="166">83.200000000000003</cx:pt>
          <cx:pt idx="167">94</cx:pt>
          <cx:pt idx="168">72.5</cx:pt>
          <cx:pt idx="169">67.5</cx:pt>
          <cx:pt idx="170">66.099999999999994</cx:pt>
          <cx:pt idx="171">66.799999999999997</cx:pt>
          <cx:pt idx="172">74.200000000000003</cx:pt>
          <cx:pt idx="173">78.400000000000006</cx:pt>
          <cx:pt idx="174">77.799999999999997</cx:pt>
          <cx:pt idx="175">83.299999999999997</cx:pt>
          <cx:pt idx="176">75.099999999999994</cx:pt>
          <cx:pt idx="177">89.5</cx:pt>
          <cx:pt idx="178">72.400000000000006</cx:pt>
          <cx:pt idx="179">100</cx:pt>
          <cx:pt idx="180">81.299999999999997</cx:pt>
          <cx:pt idx="181">66.400000000000006</cx:pt>
          <cx:pt idx="182">64.299999999999997</cx:pt>
          <cx:pt idx="183">79.799999999999997</cx:pt>
          <cx:pt idx="184">72.799999999999997</cx:pt>
          <cx:pt idx="185">82.099999999999994</cx:pt>
          <cx:pt idx="186">79.700000000000003</cx:pt>
          <cx:pt idx="187">74.299999999999997</cx:pt>
          <cx:pt idx="188">66.5</cx:pt>
          <cx:pt idx="189">59.899999999999999</cx:pt>
          <cx:pt idx="190">70.5</cx:pt>
          <cx:pt idx="191">83.599999999999994</cx:pt>
          <cx:pt idx="192">77.099999999999994</cx:pt>
          <cx:pt idx="193">62.5</cx:pt>
          <cx:pt idx="194">76.700000000000003</cx:pt>
          <cx:pt idx="195">78.900000000000006</cx:pt>
          <cx:pt idx="196">66.200000000000003</cx:pt>
          <cx:pt idx="197">76.5</cx:pt>
          <cx:pt idx="198">75.599999999999994</cx:pt>
          <cx:pt idx="199">63.600000000000001</cx:pt>
          <cx:pt idx="200">78.599999999999994</cx:pt>
          <cx:pt idx="201">80.599999999999994</cx:pt>
          <cx:pt idx="202">85.799999999999997</cx:pt>
          <cx:pt idx="203">85.5</cx:pt>
          <cx:pt idx="204">61.200000000000003</cx:pt>
          <cx:pt idx="205">65.599999999999994</cx:pt>
          <cx:pt idx="206">80.200000000000003</cx:pt>
          <cx:pt idx="207">80.099999999999994</cx:pt>
          <cx:pt idx="208">80.200000000000003</cx:pt>
          <cx:pt idx="209">100</cx:pt>
          <cx:pt idx="210">80.700000000000003</cx:pt>
          <cx:pt idx="211">86.400000000000006</cx:pt>
          <cx:pt idx="212">84.5</cx:pt>
          <cx:pt idx="213">81.5</cx:pt>
          <cx:pt idx="214">71.799999999999997</cx:pt>
          <cx:pt idx="215">82.599999999999994</cx:pt>
          <cx:pt idx="216">67.299999999999997</cx:pt>
          <cx:pt idx="217">72.599999999999994</cx:pt>
          <cx:pt idx="218">70.099999999999994</cx:pt>
          <cx:pt idx="219">75.799999999999997</cx:pt>
          <cx:pt idx="220">98.099999999999994</cx:pt>
          <cx:pt idx="221">56.299999999999997</cx:pt>
          <cx:pt idx="222">81.900000000000006</cx:pt>
          <cx:pt idx="223">58.899999999999999</cx:pt>
          <cx:pt idx="224">70.299999999999997</cx:pt>
          <cx:pt idx="225">85.900000000000006</cx:pt>
          <cx:pt idx="226">75.599999999999994</cx:pt>
          <cx:pt idx="227">64.200000000000003</cx:pt>
          <cx:pt idx="228">67.799999999999997</cx:pt>
          <cx:pt idx="229">81.799999999999997</cx:pt>
          <cx:pt idx="230">67.700000000000003</cx:pt>
          <cx:pt idx="231">77.200000000000003</cx:pt>
          <cx:pt idx="232">75.5</cx:pt>
          <cx:pt idx="233">68.5</cx:pt>
          <cx:pt idx="234">96.400000000000006</cx:pt>
          <cx:pt idx="235">81.299999999999997</cx:pt>
          <cx:pt idx="236">54.700000000000003</cx:pt>
          <cx:pt idx="237">76.900000000000006</cx:pt>
          <cx:pt idx="238">68.400000000000006</cx:pt>
          <cx:pt idx="239">83.5</cx:pt>
          <cx:pt idx="240">67.099999999999994</cx:pt>
          <cx:pt idx="241">73.900000000000006</cx:pt>
          <cx:pt idx="242">80</cx:pt>
          <cx:pt idx="243">83.700000000000003</cx:pt>
          <cx:pt idx="244">63</cx:pt>
          <cx:pt idx="245">71.700000000000003</cx:pt>
          <cx:pt idx="246">70.299999999999997</cx:pt>
          <cx:pt idx="247">68.5</cx:pt>
          <cx:pt idx="248">92.700000000000003</cx:pt>
          <cx:pt idx="249">79</cx:pt>
          <cx:pt idx="250">62.399999999999999</cx:pt>
          <cx:pt idx="251">84.200000000000003</cx:pt>
          <cx:pt idx="252">96.200000000000003</cx:pt>
          <cx:pt idx="253">85.299999999999997</cx:pt>
          <cx:pt idx="254">59.799999999999997</cx:pt>
          <cx:pt idx="255">70.200000000000003</cx:pt>
          <cx:pt idx="256">87.700000000000003</cx:pt>
          <cx:pt idx="257">67.900000000000006</cx:pt>
          <cx:pt idx="258">79.400000000000006</cx:pt>
          <cx:pt idx="259">82.700000000000003</cx:pt>
          <cx:pt idx="260">65.700000000000003</cx:pt>
          <cx:pt idx="261">74.400000000000006</cx:pt>
          <cx:pt idx="262">42.600000000000001</cx:pt>
          <cx:pt idx="263">64.799999999999997</cx:pt>
          <cx:pt idx="264">72.5</cx:pt>
          <cx:pt idx="265">62.5</cx:pt>
          <cx:pt idx="266">91.299999999999997</cx:pt>
          <cx:pt idx="267">60.700000000000003</cx:pt>
          <cx:pt idx="268">70.599999999999994</cx:pt>
          <cx:pt idx="269">76.299999999999997</cx:pt>
          <cx:pt idx="270">89.400000000000006</cx:pt>
          <cx:pt idx="271">60.600000000000001</cx:pt>
          <cx:pt idx="272">86.599999999999994</cx:pt>
          <cx:pt idx="273">75.099999999999994</cx:pt>
          <cx:pt idx="274">65.200000000000003</cx:pt>
          <cx:pt idx="275">79.599999999999994</cx:pt>
          <cx:pt idx="276">77</cx:pt>
          <cx:pt idx="277">69</cx:pt>
          <cx:pt idx="278">75.700000000000003</cx:pt>
          <cx:pt idx="279">71.099999999999994</cx:pt>
          <cx:pt idx="280">76.099999999999994</cx:pt>
          <cx:pt idx="281">81.599999999999994</cx:pt>
          <cx:pt idx="282">90.900000000000006</cx:pt>
          <cx:pt idx="283">62.600000000000001</cx:pt>
          <cx:pt idx="284">96.299999999999997</cx:pt>
          <cx:pt idx="285">55.5</cx:pt>
          <cx:pt idx="286">73.5</cx:pt>
          <cx:pt idx="287">80.900000000000006</cx:pt>
          <cx:pt idx="288">77.799999999999997</cx:pt>
          <cx:pt idx="289">68.799999999999997</cx:pt>
          <cx:pt idx="290">72.900000000000006</cx:pt>
          <cx:pt idx="291">70.099999999999994</cx:pt>
          <cx:pt idx="292">69.099999999999994</cx:pt>
          <cx:pt idx="293">83.5</cx:pt>
          <cx:pt idx="294">78.599999999999994</cx:pt>
          <cx:pt idx="295">68.099999999999994</cx:pt>
          <cx:pt idx="296">84</cx:pt>
          <cx:pt idx="297">78.099999999999994</cx:pt>
          <cx:pt idx="298">83.099999999999994</cx:pt>
          <cx:pt idx="299">81.299999999999997</cx:pt>
          <cx:pt idx="300">66.700000000000003</cx:pt>
          <cx:pt idx="301">69.400000000000006</cx:pt>
          <cx:pt idx="302">82.5</cx:pt>
          <cx:pt idx="303">81.099999999999994</cx:pt>
          <cx:pt idx="304">74.799999999999997</cx:pt>
          <cx:pt idx="305">76.200000000000003</cx:pt>
          <cx:pt idx="306">87.799999999999997</cx:pt>
          <cx:pt idx="307">69.099999999999994</cx:pt>
          <cx:pt idx="308">80.5</cx:pt>
          <cx:pt idx="309">73</cx:pt>
          <cx:pt idx="310">72.799999999999997</cx:pt>
          <cx:pt idx="311">86</cx:pt>
          <cx:pt idx="312">83.299999999999997</cx:pt>
          <cx:pt idx="313">83.099999999999994</cx:pt>
          <cx:pt idx="314">88.099999999999994</cx:pt>
          <cx:pt idx="315">75.200000000000003</cx:pt>
          <cx:pt idx="316">81.799999999999997</cx:pt>
          <cx:pt idx="317">71.900000000000006</cx:pt>
          <cx:pt idx="318">78.200000000000003</cx:pt>
          <cx:pt idx="319">73.700000000000003</cx:pt>
          <cx:pt idx="320">76</cx:pt>
          <cx:pt idx="321">81</cx:pt>
          <cx:pt idx="322">66.799999999999997</cx:pt>
          <cx:pt idx="323">95.900000000000006</cx:pt>
          <cx:pt idx="324">64.900000000000006</cx:pt>
          <cx:pt idx="325">62.899999999999999</cx:pt>
          <cx:pt idx="326">86.599999999999994</cx:pt>
          <cx:pt idx="327">82.900000000000006</cx:pt>
          <cx:pt idx="328">81.200000000000003</cx:pt>
          <cx:pt idx="329">81.299999999999997</cx:pt>
          <cx:pt idx="330">74.900000000000006</cx:pt>
          <cx:pt idx="331">66</cx:pt>
          <cx:pt idx="332">75.799999999999997</cx:pt>
          <cx:pt idx="333">68.200000000000003</cx:pt>
          <cx:pt idx="334">84.799999999999997</cx:pt>
          <cx:pt idx="335">73.5</cx:pt>
          <cx:pt idx="336">66.700000000000003</cx:pt>
          <cx:pt idx="337">71.799999999999997</cx:pt>
          <cx:pt idx="338">79.099999999999994</cx:pt>
          <cx:pt idx="339">69.400000000000006</cx:pt>
          <cx:pt idx="340">66.799999999999997</cx:pt>
          <cx:pt idx="341">77.400000000000006</cx:pt>
          <cx:pt idx="342">77.400000000000006</cx:pt>
          <cx:pt idx="343">69.900000000000006</cx:pt>
          <cx:pt idx="344">70.299999999999997</cx:pt>
          <cx:pt idx="345">77.299999999999997</cx:pt>
          <cx:pt idx="346">60.5</cx:pt>
          <cx:pt idx="347">60.899999999999999</cx:pt>
          <cx:pt idx="348">67.799999999999997</cx:pt>
          <cx:pt idx="349">72.900000000000006</cx:pt>
          <cx:pt idx="350">78.099999999999994</cx:pt>
          <cx:pt idx="351">89.799999999999997</cx:pt>
          <cx:pt idx="352">83.599999999999994</cx:pt>
          <cx:pt idx="353">73.400000000000006</cx:pt>
          <cx:pt idx="354">74.799999999999997</cx:pt>
          <cx:pt idx="355">65</cx:pt>
          <cx:pt idx="356">74.799999999999997</cx:pt>
          <cx:pt idx="357">72.099999999999994</cx:pt>
          <cx:pt idx="358">78.200000000000003</cx:pt>
          <cx:pt idx="359">66.700000000000003</cx:pt>
          <cx:pt idx="360">80.200000000000003</cx:pt>
          <cx:pt idx="361">90.299999999999997</cx:pt>
          <cx:pt idx="362">73.900000000000006</cx:pt>
          <cx:pt idx="363">79</cx:pt>
          <cx:pt idx="364">81.900000000000006</cx:pt>
          <cx:pt idx="365">71</cx:pt>
          <cx:pt idx="366">77.200000000000003</cx:pt>
          <cx:pt idx="367">75.099999999999994</cx:pt>
          <cx:pt idx="368">76</cx:pt>
          <cx:pt idx="369">67.299999999999997</cx:pt>
          <cx:pt idx="370">75.200000000000003</cx:pt>
          <cx:pt idx="371">80</cx:pt>
          <cx:pt idx="372">89.5</cx:pt>
          <cx:pt idx="373">84.599999999999994</cx:pt>
          <cx:pt idx="374">96.5</cx:pt>
          <cx:pt idx="375">67.299999999999997</cx:pt>
          <cx:pt idx="376">83.700000000000003</cx:pt>
          <cx:pt idx="377">76.799999999999997</cx:pt>
          <cx:pt idx="378">96.900000000000006</cx:pt>
          <cx:pt idx="379">66.900000000000006</cx:pt>
          <cx:pt idx="380">66.599999999999994</cx:pt>
          <cx:pt idx="381">69</cx:pt>
          <cx:pt idx="382">53.799999999999997</cx:pt>
          <cx:pt idx="383">69.700000000000003</cx:pt>
          <cx:pt idx="384">67.400000000000006</cx:pt>
          <cx:pt idx="385">76.5</cx:pt>
          <cx:pt idx="386">78.400000000000006</cx:pt>
          <cx:pt idx="387">93.799999999999997</cx:pt>
          <cx:pt idx="388">84.5</cx:pt>
          <cx:pt idx="389">69.200000000000003</cx:pt>
          <cx:pt idx="390">66</cx:pt>
          <cx:pt idx="391">79.900000000000006</cx:pt>
          <cx:pt idx="392">61.799999999999997</cx:pt>
          <cx:pt idx="393">93.299999999999997</cx:pt>
          <cx:pt idx="394">86.799999999999997</cx:pt>
          <cx:pt idx="395">70.299999999999997</cx:pt>
          <cx:pt idx="396">57.899999999999999</cx:pt>
          <cx:pt idx="397">88.5</cx:pt>
          <cx:pt idx="398">73.900000000000006</cx:pt>
          <cx:pt idx="399">87.400000000000006</cx:pt>
          <cx:pt idx="400">59.100000000000001</cx:pt>
          <cx:pt idx="401">69</cx:pt>
          <cx:pt idx="402">75.099999999999994</cx:pt>
          <cx:pt idx="403">75.5</cx:pt>
          <cx:pt idx="404">70.5</cx:pt>
          <cx:pt idx="405">81.200000000000003</cx:pt>
          <cx:pt idx="406">64.299999999999997</cx:pt>
          <cx:pt idx="407">73.599999999999994</cx:pt>
          <cx:pt idx="408">76.200000000000003</cx:pt>
          <cx:pt idx="409">80.099999999999994</cx:pt>
          <cx:pt idx="410">82.099999999999994</cx:pt>
          <cx:pt idx="411">63.799999999999997</cx:pt>
          <cx:pt idx="412">59.700000000000003</cx:pt>
          <cx:pt idx="413">87.799999999999997</cx:pt>
          <cx:pt idx="414">78.299999999999997</cx:pt>
          <cx:pt idx="415">67.5</cx:pt>
          <cx:pt idx="416">90.5</cx:pt>
          <cx:pt idx="417">76.200000000000003</cx:pt>
          <cx:pt idx="418">86.799999999999997</cx:pt>
          <cx:pt idx="419">75.700000000000003</cx:pt>
          <cx:pt idx="420">95.599999999999994</cx:pt>
          <cx:pt idx="421">92.599999999999994</cx:pt>
          <cx:pt idx="422">72.5</cx:pt>
          <cx:pt idx="423">84.700000000000003</cx:pt>
          <cx:pt idx="424">81.5</cx:pt>
          <cx:pt idx="425">88.700000000000003</cx:pt>
          <cx:pt idx="426">65.400000000000006</cx:pt>
          <cx:pt idx="427">81.900000000000006</cx:pt>
          <cx:pt idx="428">85.599999999999994</cx:pt>
          <cx:pt idx="429">57.399999999999999</cx:pt>
          <cx:pt idx="430">63.200000000000003</cx:pt>
          <cx:pt idx="431">54.600000000000001</cx:pt>
          <cx:pt idx="432">72.299999999999997</cx:pt>
          <cx:pt idx="433">82.200000000000003</cx:pt>
          <cx:pt idx="434">90</cx:pt>
          <cx:pt idx="435">75.700000000000003</cx:pt>
          <cx:pt idx="436">91.299999999999997</cx:pt>
          <cx:pt idx="437">61.200000000000003</cx:pt>
          <cx:pt idx="438">58</cx:pt>
          <cx:pt idx="439">74.400000000000006</cx:pt>
          <cx:pt idx="440">78.799999999999997</cx:pt>
          <cx:pt idx="441">74.700000000000003</cx:pt>
          <cx:pt idx="442">54.299999999999997</cx:pt>
          <cx:pt idx="443">74.099999999999994</cx:pt>
          <cx:pt idx="444">62</cx:pt>
          <cx:pt idx="445">81.700000000000003</cx:pt>
          <cx:pt idx="446">78.700000000000003</cx:pt>
          <cx:pt idx="447">65.599999999999994</cx:pt>
          <cx:pt idx="448">69.900000000000006</cx:pt>
          <cx:pt idx="449">64.400000000000006</cx:pt>
          <cx:pt idx="450">74.400000000000006</cx:pt>
          <cx:pt idx="451">84.599999999999994</cx:pt>
          <cx:pt idx="452">65.099999999999994</cx:pt>
          <cx:pt idx="453">80</cx:pt>
          <cx:pt idx="454">69.700000000000003</cx:pt>
          <cx:pt idx="455">67.099999999999994</cx:pt>
          <cx:pt idx="456">73.900000000000006</cx:pt>
          <cx:pt idx="457">64.599999999999994</cx:pt>
          <cx:pt idx="458">69.5</cx:pt>
          <cx:pt idx="459">63</cx:pt>
          <cx:pt idx="460">94.599999999999994</cx:pt>
          <cx:pt idx="461">75.400000000000006</cx:pt>
          <cx:pt idx="462">68</cx:pt>
          <cx:pt idx="463">77.099999999999994</cx:pt>
          <cx:pt idx="464">73.900000000000006</cx:pt>
          <cx:pt idx="465">72.799999999999997</cx:pt>
          <cx:pt idx="466">81.099999999999994</cx:pt>
          <cx:pt idx="467">82.599999999999994</cx:pt>
          <cx:pt idx="468">69.700000000000003</cx:pt>
          <cx:pt idx="469">69.200000000000003</cx:pt>
          <cx:pt idx="470">72.200000000000003</cx:pt>
          <cx:pt idx="471">52</cx:pt>
          <cx:pt idx="472">59.799999999999997</cx:pt>
          <cx:pt idx="473">88.700000000000003</cx:pt>
          <cx:pt idx="474">91.400000000000006</cx:pt>
          <cx:pt idx="475">72.5</cx:pt>
          <cx:pt idx="476">80.799999999999997</cx:pt>
          <cx:pt idx="477">78.099999999999994</cx:pt>
          <cx:pt idx="478">100</cx:pt>
          <cx:pt idx="479">86.200000000000003</cx:pt>
          <cx:pt idx="480">73.700000000000003</cx:pt>
          <cx:pt idx="481">65.400000000000006</cx:pt>
          <cx:pt idx="482">58.899999999999999</cx:pt>
          <cx:pt idx="483">77</cx:pt>
          <cx:pt idx="484">67.400000000000006</cx:pt>
          <cx:pt idx="485">60.799999999999997</cx:pt>
          <cx:pt idx="486">68.5</cx:pt>
          <cx:pt idx="487">64.200000000000003</cx:pt>
          <cx:pt idx="488">91.900000000000006</cx:pt>
          <cx:pt idx="489">83.799999999999997</cx:pt>
          <cx:pt idx="490">74.900000000000006</cx:pt>
          <cx:pt idx="491">89.799999999999997</cx:pt>
          <cx:pt idx="492">75.799999999999997</cx:pt>
          <cx:pt idx="493">66.400000000000006</cx:pt>
          <cx:pt idx="494">90.200000000000003</cx:pt>
          <cx:pt idx="495">80.400000000000006</cx:pt>
          <cx:pt idx="496">64.599999999999994</cx:pt>
          <cx:pt idx="497">73.099999999999994</cx:pt>
          <cx:pt idx="498">66.200000000000003</cx:pt>
          <cx:pt idx="499">61.200000000000003</cx:pt>
        </cx:lvl>
      </cx:numDim>
    </cx:data>
  </cx:chartData>
  <cx:chart>
    <cx:title pos="t" align="ctr" overlay="0">
      <cx:tx>
        <cx:txData>
          <cx:v>Test Score Distribution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r>
            <a:rPr lang="en-US" sz="1400" b="0" i="0" u="none" strike="noStrike" baseline="0" dirty="0">
              <a:solidFill>
                <a:sysClr val="windowText" lastClr="000000">
                  <a:lumMod val="65000"/>
                  <a:lumOff val="35000"/>
                </a:sysClr>
              </a:solidFill>
              <a:latin typeface="Calibri" panose="020F0502020204030204"/>
            </a:rPr>
            <a:t>Test Score Distribution</a:t>
          </a:r>
        </a:p>
      </cx:txPr>
    </cx:title>
    <cx:plotArea>
      <cx:plotAreaRegion>
        <cx:series layoutId="clusteredColumn" uniqueId="{3555AB98-8A22-EC45-AF5B-8CD91E716D33}">
          <cx:tx>
            <cx:txData>
              <cx:f>'Histogram &amp; Pareto Charts'!$B$1</cx:f>
              <cx:v>Test_Score</cx:v>
            </cx:txData>
          </cx:tx>
          <cx:dataId val="0"/>
          <cx:layoutPr>
            <cx:binning intervalClosed="r"/>
          </cx:layoutPr>
        </cx:series>
      </cx:plotAreaRegion>
      <cx:axis id="0">
        <cx:catScaling gapWidth="0"/>
        <cx:tickLabels/>
      </cx:axis>
      <cx:axis id="1">
        <cx:valScaling/>
        <cx:majorGridlines/>
        <cx:tickLabels/>
      </cx:axis>
    </cx:plotArea>
  </cx:chart>
</cx:chartSpace>
</file>

<file path=ppt/charts/chartEx2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'Histogram &amp; Pareto Charts'!$C$2:$C$501</cx:f>
        <cx:lvl ptCount="500" formatCode="General">
          <cx:pt idx="0">10.800000000000001</cx:pt>
          <cx:pt idx="1">13.699999999999999</cx:pt>
          <cx:pt idx="2">3.7999999999999998</cx:pt>
          <cx:pt idx="3">9.6999999999999993</cx:pt>
          <cx:pt idx="4">6</cx:pt>
          <cx:pt idx="5">6.5</cx:pt>
          <cx:pt idx="6">6.2000000000000002</cx:pt>
          <cx:pt idx="7">5.4000000000000004</cx:pt>
          <cx:pt idx="8">8.0999999999999996</cx:pt>
          <cx:pt idx="9">5.5</cx:pt>
          <cx:pt idx="10">8.8000000000000007</cx:pt>
          <cx:pt idx="11">7.7999999999999998</cx:pt>
          <cx:pt idx="12">7.2999999999999998</cx:pt>
          <cx:pt idx="13">5.2999999999999998</cx:pt>
          <cx:pt idx="14">6.2999999999999998</cx:pt>
          <cx:pt idx="15">10.300000000000001</cx:pt>
          <cx:pt idx="16">9.5</cx:pt>
          <cx:pt idx="17">5.0999999999999996</cx:pt>
          <cx:pt idx="18">8.3000000000000007</cx:pt>
          <cx:pt idx="19">10.300000000000001</cx:pt>
          <cx:pt idx="20">3</cx:pt>
          <cx:pt idx="21">9.5999999999999996</cx:pt>
          <cx:pt idx="22">6</cx:pt>
          <cx:pt idx="23">9.6999999999999993</cx:pt>
          <cx:pt idx="24">5.7000000000000002</cx:pt>
          <cx:pt idx="25">2.6000000000000001</cx:pt>
          <cx:pt idx="26">3.1000000000000001</cx:pt>
          <cx:pt idx="27">8.0999999999999996</cx:pt>
          <cx:pt idx="28">8.8000000000000007</cx:pt>
          <cx:pt idx="29">5.2999999999999998</cx:pt>
          <cx:pt idx="30">9.9000000000000004</cx:pt>
          <cx:pt idx="31">3</cx:pt>
          <cx:pt idx="32">7.7999999999999998</cx:pt>
          <cx:pt idx="33">4.4000000000000004</cx:pt>
          <cx:pt idx="34">6</cx:pt>
          <cx:pt idx="35">8.0999999999999996</cx:pt>
          <cx:pt idx="36">5.4000000000000004</cx:pt>
          <cx:pt idx="37">6.7999999999999998</cx:pt>
          <cx:pt idx="38">11</cx:pt>
          <cx:pt idx="39">6.2999999999999998</cx:pt>
          <cx:pt idx="40">10.5</cx:pt>
          <cx:pt idx="41">4.5999999999999996</cx:pt>
          <cx:pt idx="42">9.5999999999999996</cx:pt>
          <cx:pt idx="43">12.300000000000001</cx:pt>
          <cx:pt idx="44">0.59999999999999998</cx:pt>
          <cx:pt idx="45">5.5999999999999996</cx:pt>
          <cx:pt idx="46">9.6999999999999993</cx:pt>
          <cx:pt idx="47">7.4000000000000004</cx:pt>
          <cx:pt idx="48">9.0999999999999996</cx:pt>
          <cx:pt idx="49">6.2000000000000002</cx:pt>
          <cx:pt idx="50">8.3000000000000007</cx:pt>
          <cx:pt idx="51">7.5</cx:pt>
          <cx:pt idx="52">11.5</cx:pt>
          <cx:pt idx="53">8.8000000000000007</cx:pt>
          <cx:pt idx="54">9</cx:pt>
          <cx:pt idx="55">6.7999999999999998</cx:pt>
          <cx:pt idx="56">6.5</cx:pt>
          <cx:pt idx="57">6.7000000000000002</cx:pt>
          <cx:pt idx="58">9.1999999999999993</cx:pt>
          <cx:pt idx="59">6.7000000000000002</cx:pt>
          <cx:pt idx="60">8.9000000000000004</cx:pt>
          <cx:pt idx="61">14.199999999999999</cx:pt>
          <cx:pt idx="62">10.6</cx:pt>
          <cx:pt idx="63">7</cx:pt>
          <cx:pt idx="64">11.6</cx:pt>
          <cx:pt idx="65">6.7999999999999998</cx:pt>
          <cx:pt idx="66">1.8999999999999999</cx:pt>
          <cx:pt idx="67">5</cx:pt>
          <cx:pt idx="68">2.3999999999999999</cx:pt>
          <cx:pt idx="69">6.9000000000000004</cx:pt>
          <cx:pt idx="70">8.0999999999999996</cx:pt>
          <cx:pt idx="71">13</cx:pt>
          <cx:pt idx="72">9</cx:pt>
          <cx:pt idx="73">7.2999999999999998</cx:pt>
          <cx:pt idx="74">10.5</cx:pt>
          <cx:pt idx="75">1.3999999999999999</cx:pt>
          <cx:pt idx="76">8.6999999999999993</cx:pt>
          <cx:pt idx="77">10.300000000000001</cx:pt>
          <cx:pt idx="78">3.6000000000000001</cx:pt>
          <cx:pt idx="79">11.4</cx:pt>
          <cx:pt idx="80">9</cx:pt>
          <cx:pt idx="81">6.7999999999999998</cx:pt>
          <cx:pt idx="82">9.9000000000000004</cx:pt>
          <cx:pt idx="83">14.800000000000001</cx:pt>
          <cx:pt idx="84">8.5</cx:pt>
          <cx:pt idx="85">8.6999999999999993</cx:pt>
          <cx:pt idx="86">6.5999999999999996</cx:pt>
          <cx:pt idx="87">5.5</cx:pt>
          <cx:pt idx="88">10.5</cx:pt>
          <cx:pt idx="89">5.4000000000000004</cx:pt>
          <cx:pt idx="90">8.1999999999999993</cx:pt>
          <cx:pt idx="91">6.5999999999999996</cx:pt>
          <cx:pt idx="92">9.4000000000000004</cx:pt>
          <cx:pt idx="93">9</cx:pt>
          <cx:pt idx="94">11.1</cx:pt>
          <cx:pt idx="95">6.5</cx:pt>
          <cx:pt idx="96">7.2000000000000002</cx:pt>
          <cx:pt idx="97">5.0999999999999996</cx:pt>
          <cx:pt idx="98">6.7000000000000002</cx:pt>
          <cx:pt idx="99">9.0999999999999996</cx:pt>
          <cx:pt idx="100">10.300000000000001</cx:pt>
          <cx:pt idx="101">5.2000000000000002</cx:pt>
          <cx:pt idx="102">10.6</cx:pt>
          <cx:pt idx="103">12.1</cx:pt>
          <cx:pt idx="104">9.1999999999999993</cx:pt>
          <cx:pt idx="105">13.6</cx:pt>
          <cx:pt idx="106">5.7000000000000002</cx:pt>
          <cx:pt idx="107">4.2999999999999998</cx:pt>
          <cx:pt idx="108">2.7000000000000002</cx:pt>
          <cx:pt idx="109">12.5</cx:pt>
          <cx:pt idx="110">10</cx:pt>
          <cx:pt idx="111">7.7999999999999998</cx:pt>
          <cx:pt idx="112">8.8000000000000007</cx:pt>
          <cx:pt idx="113">4.5999999999999996</cx:pt>
          <cx:pt idx="114">15.300000000000001</cx:pt>
          <cx:pt idx="115">8.4000000000000004</cx:pt>
          <cx:pt idx="116">8.3000000000000007</cx:pt>
          <cx:pt idx="117">10.199999999999999</cx:pt>
          <cx:pt idx="118">9.4000000000000004</cx:pt>
          <cx:pt idx="119">8.6999999999999993</cx:pt>
          <cx:pt idx="120">5.5999999999999996</cx:pt>
          <cx:pt idx="121">9.4000000000000004</cx:pt>
          <cx:pt idx="122">13.6</cx:pt>
          <cx:pt idx="123">12</cx:pt>
          <cx:pt idx="124">12.800000000000001</cx:pt>
          <cx:pt idx="125">6.5</cx:pt>
          <cx:pt idx="126">5</cx:pt>
          <cx:pt idx="127">7.5999999999999996</cx:pt>
          <cx:pt idx="128">8.1999999999999993</cx:pt>
          <cx:pt idx="129">11.300000000000001</cx:pt>
          <cx:pt idx="130">2.8999999999999999</cx:pt>
          <cx:pt idx="131">12.6</cx:pt>
          <cx:pt idx="132">7.5</cx:pt>
          <cx:pt idx="133">6.7000000000000002</cx:pt>
          <cx:pt idx="134">5</cx:pt>
          <cx:pt idx="135">3</cx:pt>
          <cx:pt idx="136">10.5</cx:pt>
          <cx:pt idx="137">8.1999999999999993</cx:pt>
          <cx:pt idx="138">4.0999999999999996</cx:pt>
          <cx:pt idx="139">4.0999999999999996</cx:pt>
          <cx:pt idx="140">7</cx:pt>
          <cx:pt idx="141">13</cx:pt>
          <cx:pt idx="142">7.2000000000000002</cx:pt>
          <cx:pt idx="143">3.5</cx:pt>
          <cx:pt idx="144">7.2999999999999998</cx:pt>
          <cx:pt idx="145">7.2000000000000002</cx:pt>
          <cx:pt idx="146">0</cx:pt>
          <cx:pt idx="147">7.7999999999999998</cx:pt>
          <cx:pt idx="148">7.2999999999999998</cx:pt>
          <cx:pt idx="149">10.1</cx:pt>
          <cx:pt idx="150">13.5</cx:pt>
          <cx:pt idx="151">11.4</cx:pt>
          <cx:pt idx="152">7.2000000000000002</cx:pt>
          <cx:pt idx="153">4.7000000000000002</cx:pt>
          <cx:pt idx="154">15.699999999999999</cx:pt>
          <cx:pt idx="155">8.1999999999999993</cx:pt>
          <cx:pt idx="156">8</cx:pt>
          <cx:pt idx="157">7.9000000000000004</cx:pt>
          <cx:pt idx="158">8.5999999999999996</cx:pt>
          <cx:pt idx="159">7.5999999999999996</cx:pt>
          <cx:pt idx="160">6.2999999999999998</cx:pt>
          <cx:pt idx="161">6.4000000000000004</cx:pt>
          <cx:pt idx="162">7.9000000000000004</cx:pt>
          <cx:pt idx="163">6.4000000000000004</cx:pt>
          <cx:pt idx="164">5.9000000000000004</cx:pt>
          <cx:pt idx="165">8.3000000000000007</cx:pt>
          <cx:pt idx="166">7.2000000000000002</cx:pt>
          <cx:pt idx="167">12.5</cx:pt>
          <cx:pt idx="168">0</cx:pt>
          <cx:pt idx="169">11.300000000000001</cx:pt>
          <cx:pt idx="170">11.699999999999999</cx:pt>
          <cx:pt idx="171">1.8</cx:pt>
          <cx:pt idx="172">7</cx:pt>
          <cx:pt idx="173">6.9000000000000004</cx:pt>
          <cx:pt idx="174">3.7999999999999998</cx:pt>
          <cx:pt idx="175">5.7000000000000002</cx:pt>
          <cx:pt idx="176">4.7000000000000002</cx:pt>
          <cx:pt idx="177">13.300000000000001</cx:pt>
          <cx:pt idx="178">10.800000000000001</cx:pt>
          <cx:pt idx="179">11.800000000000001</cx:pt>
          <cx:pt idx="180">10.199999999999999</cx:pt>
          <cx:pt idx="181">4.5999999999999996</cx:pt>
          <cx:pt idx="182">6.4000000000000004</cx:pt>
          <cx:pt idx="183">9.5</cx:pt>
          <cx:pt idx="184">4.2999999999999998</cx:pt>
          <cx:pt idx="185">10.1</cx:pt>
          <cx:pt idx="186">7.2999999999999998</cx:pt>
          <cx:pt idx="187">6.9000000000000004</cx:pt>
          <cx:pt idx="188">10.1</cx:pt>
          <cx:pt idx="189">9.3000000000000007</cx:pt>
          <cx:pt idx="190">6.9000000000000004</cx:pt>
          <cx:pt idx="191">11.5</cx:pt>
          <cx:pt idx="192">4.7999999999999998</cx:pt>
          <cx:pt idx="193">9.8000000000000007</cx:pt>
          <cx:pt idx="194">9.8000000000000007</cx:pt>
          <cx:pt idx="195">7.0999999999999996</cx:pt>
          <cx:pt idx="196">9</cx:pt>
          <cx:pt idx="197">4.2000000000000002</cx:pt>
          <cx:pt idx="198">10.800000000000001</cx:pt>
          <cx:pt idx="199">7.4000000000000004</cx:pt>
          <cx:pt idx="200">6.4000000000000004</cx:pt>
          <cx:pt idx="201">11.1</cx:pt>
          <cx:pt idx="202">5.9000000000000004</cx:pt>
          <cx:pt idx="203">3.7999999999999998</cx:pt>
          <cx:pt idx="204">3.2999999999999998</cx:pt>
          <cx:pt idx="205">9.8000000000000007</cx:pt>
          <cx:pt idx="206">4.2000000000000002</cx:pt>
          <cx:pt idx="207">13.300000000000001</cx:pt>
          <cx:pt idx="208">1.8</cx:pt>
          <cx:pt idx="209">13.1</cx:pt>
          <cx:pt idx="210">8.5999999999999996</cx:pt>
          <cx:pt idx="211">7.7000000000000002</cx:pt>
          <cx:pt idx="212">6.4000000000000004</cx:pt>
          <cx:pt idx="213">9.1999999999999993</cx:pt>
          <cx:pt idx="214">7.9000000000000004</cx:pt>
          <cx:pt idx="215">11.300000000000001</cx:pt>
          <cx:pt idx="216">8.3000000000000007</cx:pt>
          <cx:pt idx="217">8.5</cx:pt>
          <cx:pt idx="218">6.9000000000000004</cx:pt>
          <cx:pt idx="219">7.7999999999999998</cx:pt>
          <cx:pt idx="220">8.9000000000000004</cx:pt>
          <cx:pt idx="221">2.8999999999999999</cx:pt>
          <cx:pt idx="222">4</cx:pt>
          <cx:pt idx="223">10.199999999999999</cx:pt>
          <cx:pt idx="224">8.5</cx:pt>
          <cx:pt idx="225">7.4000000000000004</cx:pt>
          <cx:pt idx="226">8.0999999999999996</cx:pt>
          <cx:pt idx="227">9</cx:pt>
          <cx:pt idx="228">6.4000000000000004</cx:pt>
          <cx:pt idx="229">5.7000000000000002</cx:pt>
          <cx:pt idx="230">8.5999999999999996</cx:pt>
          <cx:pt idx="231">5.0999999999999996</cx:pt>
          <cx:pt idx="232">9.1999999999999993</cx:pt>
          <cx:pt idx="233">2.8999999999999999</cx:pt>
          <cx:pt idx="234">11.1</cx:pt>
          <cx:pt idx="235">9.4000000000000004</cx:pt>
          <cx:pt idx="236">8.8000000000000007</cx:pt>
          <cx:pt idx="237">10.9</cx:pt>
          <cx:pt idx="238">13</cx:pt>
          <cx:pt idx="239">11</cx:pt>
          <cx:pt idx="240">2.5</cx:pt>
          <cx:pt idx="241">4.2000000000000002</cx:pt>
          <cx:pt idx="242">6.0999999999999996</cx:pt>
          <cx:pt idx="243">8.0999999999999996</cx:pt>
          <cx:pt idx="244">9.5999999999999996</cx:pt>
          <cx:pt idx="245">5.7999999999999998</cx:pt>
          <cx:pt idx="246">8.5999999999999996</cx:pt>
          <cx:pt idx="247">5.7000000000000002</cx:pt>
          <cx:pt idx="248">6.2000000000000002</cx:pt>
          <cx:pt idx="249">3.7999999999999998</cx:pt>
          <cx:pt idx="250">5.2000000000000002</cx:pt>
          <cx:pt idx="251">3.8999999999999999</cx:pt>
          <cx:pt idx="252">5.0999999999999996</cx:pt>
          <cx:pt idx="253">11.199999999999999</cx:pt>
          <cx:pt idx="254">5.2000000000000002</cx:pt>
          <cx:pt idx="255">15.9</cx:pt>
          <cx:pt idx="256">9.5</cx:pt>
          <cx:pt idx="257">8.5999999999999996</cx:pt>
          <cx:pt idx="258">5.4000000000000004</cx:pt>
          <cx:pt idx="259">10.1</cx:pt>
          <cx:pt idx="260">6.2999999999999998</cx:pt>
          <cx:pt idx="261">8.4000000000000004</cx:pt>
          <cx:pt idx="262">15.699999999999999</cx:pt>
          <cx:pt idx="263">7.7000000000000002</cx:pt>
          <cx:pt idx="264">11.4</cx:pt>
          <cx:pt idx="265">5.9000000000000004</cx:pt>
          <cx:pt idx="266">7.9000000000000004</cx:pt>
          <cx:pt idx="267">13.300000000000001</cx:pt>
          <cx:pt idx="268">6.0999999999999996</cx:pt>
          <cx:pt idx="269">13.4</cx:pt>
          <cx:pt idx="270">10.1</cx:pt>
          <cx:pt idx="271">6.2999999999999998</cx:pt>
          <cx:pt idx="272">9.9000000000000004</cx:pt>
          <cx:pt idx="273">10.9</cx:pt>
          <cx:pt idx="274">9.9000000000000004</cx:pt>
          <cx:pt idx="275">3.2999999999999998</cx:pt>
          <cx:pt idx="276">5.7999999999999998</cx:pt>
          <cx:pt idx="277">7.2999999999999998</cx:pt>
          <cx:pt idx="278">7.7999999999999998</cx:pt>
          <cx:pt idx="279">9.9000000000000004</cx:pt>
          <cx:pt idx="280">8.5</cx:pt>
          <cx:pt idx="281">4</cx:pt>
          <cx:pt idx="282">9.0999999999999996</cx:pt>
          <cx:pt idx="283">9.8000000000000007</cx:pt>
          <cx:pt idx="284">9.6999999999999993</cx:pt>
          <cx:pt idx="285">11.199999999999999</cx:pt>
          <cx:pt idx="286">10.5</cx:pt>
          <cx:pt idx="287">9.4000000000000004</cx:pt>
          <cx:pt idx="288">7.7999999999999998</cx:pt>
          <cx:pt idx="289">3</cx:pt>
          <cx:pt idx="290">9.3000000000000007</cx:pt>
          <cx:pt idx="291">8.5999999999999996</cx:pt>
          <cx:pt idx="292">8.8000000000000007</cx:pt>
          <cx:pt idx="293">4.2000000000000002</cx:pt>
          <cx:pt idx="294">4.7999999999999998</cx:pt>
          <cx:pt idx="295">11.199999999999999</cx:pt>
          <cx:pt idx="296">7.9000000000000004</cx:pt>
          <cx:pt idx="297">10</cx:pt>
          <cx:pt idx="298">8.0999999999999996</cx:pt>
          <cx:pt idx="299">8.0999999999999996</cx:pt>
          <cx:pt idx="300">10.800000000000001</cx:pt>
          <cx:pt idx="301">6.5</cx:pt>
          <cx:pt idx="302">8.3000000000000007</cx:pt>
          <cx:pt idx="303">6.5999999999999996</cx:pt>
          <cx:pt idx="304">6.7000000000000002</cx:pt>
          <cx:pt idx="305">7.0999999999999996</cx:pt>
          <cx:pt idx="306">8.6999999999999993</cx:pt>
          <cx:pt idx="307">6.5999999999999996</cx:pt>
          <cx:pt idx="308">11.800000000000001</cx:pt>
          <cx:pt idx="309">5.2999999999999998</cx:pt>
          <cx:pt idx="310">7.4000000000000004</cx:pt>
          <cx:pt idx="311">6.7000000000000002</cx:pt>
          <cx:pt idx="312">12.300000000000001</cx:pt>
          <cx:pt idx="313">8.5999999999999996</cx:pt>
          <cx:pt idx="314">11.1</cx:pt>
          <cx:pt idx="315">3.5</cx:pt>
          <cx:pt idx="316">8.8000000000000007</cx:pt>
          <cx:pt idx="317">10.699999999999999</cx:pt>
          <cx:pt idx="318">8.1999999999999993</cx:pt>
          <cx:pt idx="319">11.199999999999999</cx:pt>
          <cx:pt idx="320">6.4000000000000004</cx:pt>
          <cx:pt idx="321">12.199999999999999</cx:pt>
          <cx:pt idx="322">14.9</cx:pt>
          <cx:pt idx="323">6.9000000000000004</cx:pt>
          <cx:pt idx="324">6.7000000000000002</cx:pt>
          <cx:pt idx="325">12.4</cx:pt>
          <cx:pt idx="326">12.699999999999999</cx:pt>
          <cx:pt idx="327">6.4000000000000004</cx:pt>
          <cx:pt idx="328">6.7000000000000002</cx:pt>
          <cx:pt idx="329">7.2000000000000002</cx:pt>
          <cx:pt idx="330">4</cx:pt>
          <cx:pt idx="331">5.2000000000000002</cx:pt>
          <cx:pt idx="332">5</cx:pt>
          <cx:pt idx="333">5.7000000000000002</cx:pt>
          <cx:pt idx="334">7.9000000000000004</cx:pt>
          <cx:pt idx="335">8.6999999999999993</cx:pt>
          <cx:pt idx="336">12.699999999999999</cx:pt>
          <cx:pt idx="337">5</cx:pt>
          <cx:pt idx="338">11</cx:pt>
          <cx:pt idx="339">7.4000000000000004</cx:pt>
          <cx:pt idx="340">7.9000000000000004</cx:pt>
          <cx:pt idx="341">10</cx:pt>
          <cx:pt idx="342">4.5999999999999996</cx:pt>
          <cx:pt idx="343">9.0999999999999996</cx:pt>
          <cx:pt idx="344">8.5</cx:pt>
          <cx:pt idx="345">9.5</cx:pt>
          <cx:pt idx="346">8.9000000000000004</cx:pt>
          <cx:pt idx="347">15.4</cx:pt>
          <cx:pt idx="348">6.0999999999999996</cx:pt>
          <cx:pt idx="349">6.4000000000000004</cx:pt>
          <cx:pt idx="350">6.0999999999999996</cx:pt>
          <cx:pt idx="351">6.2999999999999998</cx:pt>
          <cx:pt idx="352">6.0999999999999996</cx:pt>
          <cx:pt idx="353">11.6</cx:pt>
          <cx:pt idx="354">12.300000000000001</cx:pt>
          <cx:pt idx="355">6.2999999999999998</cx:pt>
          <cx:pt idx="356">5.5</cx:pt>
          <cx:pt idx="357">9.4000000000000004</cx:pt>
          <cx:pt idx="358">6.2999999999999998</cx:pt>
          <cx:pt idx="359">9.9000000000000004</cx:pt>
          <cx:pt idx="360">8.5999999999999996</cx:pt>
          <cx:pt idx="361">3.5</cx:pt>
          <cx:pt idx="362">12.6</cx:pt>
          <cx:pt idx="363">13.4</cx:pt>
          <cx:pt idx="364">6.2000000000000002</cx:pt>
          <cx:pt idx="365">6.7999999999999998</cx:pt>
          <cx:pt idx="366">8.9000000000000004</cx:pt>
          <cx:pt idx="367">9</cx:pt>
          <cx:pt idx="368">10</cx:pt>
          <cx:pt idx="369">14</cx:pt>
          <cx:pt idx="370">7.5</cx:pt>
          <cx:pt idx="371">5.5999999999999996</cx:pt>
          <cx:pt idx="372">3.8999999999999999</cx:pt>
          <cx:pt idx="373">5.7999999999999998</cx:pt>
          <cx:pt idx="374">7.9000000000000004</cx:pt>
          <cx:pt idx="375">13.4</cx:pt>
          <cx:pt idx="376">6.4000000000000004</cx:pt>
          <cx:pt idx="377">8.6999999999999993</cx:pt>
          <cx:pt idx="378">8</cx:pt>
          <cx:pt idx="379">11.6</cx:pt>
          <cx:pt idx="380">15.6</cx:pt>
          <cx:pt idx="381">6.4000000000000004</cx:pt>
          <cx:pt idx="382">6.5</cx:pt>
          <cx:pt idx="383">11.1</cx:pt>
          <cx:pt idx="384">10</cx:pt>
          <cx:pt idx="385">13.5</cx:pt>
          <cx:pt idx="386">9.8000000000000007</cx:pt>
          <cx:pt idx="387">6.9000000000000004</cx:pt>
          <cx:pt idx="388">9.8000000000000007</cx:pt>
          <cx:pt idx="389">11.300000000000001</cx:pt>
          <cx:pt idx="390">10.5</cx:pt>
          <cx:pt idx="391">9.5</cx:pt>
          <cx:pt idx="392">11.199999999999999</cx:pt>
          <cx:pt idx="393">11.5</cx:pt>
          <cx:pt idx="394">12.1</cx:pt>
          <cx:pt idx="395">9.9000000000000004</cx:pt>
          <cx:pt idx="396">7.5</cx:pt>
          <cx:pt idx="397">8.4000000000000004</cx:pt>
          <cx:pt idx="398">11.6</cx:pt>
          <cx:pt idx="399">5.5</cx:pt>
          <cx:pt idx="400">9.0999999999999996</cx:pt>
          <cx:pt idx="401">6.7999999999999998</cx:pt>
          <cx:pt idx="402">8.0999999999999996</cx:pt>
          <cx:pt idx="403">11.800000000000001</cx:pt>
          <cx:pt idx="404">8.5999999999999996</cx:pt>
          <cx:pt idx="405">8.0999999999999996</cx:pt>
          <cx:pt idx="406">3.8999999999999999</cx:pt>
          <cx:pt idx="407">10.199999999999999</cx:pt>
          <cx:pt idx="408">9.9000000000000004</cx:pt>
          <cx:pt idx="409">14.5</cx:pt>
          <cx:pt idx="410">7.0999999999999996</cx:pt>
          <cx:pt idx="411">8.6999999999999993</cx:pt>
          <cx:pt idx="412">8.6999999999999993</cx:pt>
          <cx:pt idx="413">12.699999999999999</cx:pt>
          <cx:pt idx="414">7.7000000000000002</cx:pt>
          <cx:pt idx="415">8.8000000000000007</cx:pt>
          <cx:pt idx="416">9.8000000000000007</cx:pt>
          <cx:pt idx="417">8.5999999999999996</cx:pt>
          <cx:pt idx="418">6.7000000000000002</cx:pt>
          <cx:pt idx="419">8.5999999999999996</cx:pt>
          <cx:pt idx="420">11.199999999999999</cx:pt>
          <cx:pt idx="421">4.9000000000000004</cx:pt>
          <cx:pt idx="422">8.4000000000000004</cx:pt>
          <cx:pt idx="423">5.9000000000000004</cx:pt>
          <cx:pt idx="424">11.6</cx:pt>
          <cx:pt idx="425">3.3999999999999999</cx:pt>
          <cx:pt idx="426">6.2999999999999998</cx:pt>
          <cx:pt idx="427">9.0999999999999996</cx:pt>
          <cx:pt idx="428">12.699999999999999</cx:pt>
          <cx:pt idx="429">7.7999999999999998</cx:pt>
          <cx:pt idx="430">6.2999999999999998</cx:pt>
          <cx:pt idx="431">13.6</cx:pt>
          <cx:pt idx="432">3.7000000000000002</cx:pt>
          <cx:pt idx="433">1.3999999999999999</cx:pt>
          <cx:pt idx="434">9.3000000000000007</cx:pt>
          <cx:pt idx="435">6.5</cx:pt>
          <cx:pt idx="436">4.9000000000000004</cx:pt>
          <cx:pt idx="437">10.1</cx:pt>
          <cx:pt idx="438">8.6999999999999993</cx:pt>
          <cx:pt idx="439">6.2999999999999998</cx:pt>
          <cx:pt idx="440">4.2000000000000002</cx:pt>
          <cx:pt idx="441">10.6</cx:pt>
          <cx:pt idx="442">10</cx:pt>
          <cx:pt idx="443">7.7000000000000002</cx:pt>
          <cx:pt idx="444">13.5</cx:pt>
          <cx:pt idx="445">4.7999999999999998</cx:pt>
          <cx:pt idx="446">3.3999999999999999</cx:pt>
          <cx:pt idx="447">5.9000000000000004</cx:pt>
          <cx:pt idx="448">7.9000000000000004</cx:pt>
          <cx:pt idx="449">8.6999999999999993</cx:pt>
          <cx:pt idx="450">7.2999999999999998</cx:pt>
          <cx:pt idx="451">9.0999999999999996</cx:pt>
          <cx:pt idx="452">4.2000000000000002</cx:pt>
          <cx:pt idx="453">12.300000000000001</cx:pt>
          <cx:pt idx="454">7.7999999999999998</cx:pt>
          <cx:pt idx="455">11.4</cx:pt>
          <cx:pt idx="456">9</cx:pt>
          <cx:pt idx="457">9.4000000000000004</cx:pt>
          <cx:pt idx="458">9.6999999999999993</cx:pt>
          <cx:pt idx="459">9.3000000000000007</cx:pt>
          <cx:pt idx="460">9.9000000000000004</cx:pt>
          <cx:pt idx="461">12</cx:pt>
          <cx:pt idx="462">8.5999999999999996</cx:pt>
          <cx:pt idx="463">10.1</cx:pt>
          <cx:pt idx="464">7.7000000000000002</cx:pt>
          <cx:pt idx="465">12.300000000000001</cx:pt>
          <cx:pt idx="466">6</cx:pt>
          <cx:pt idx="467">13.4</cx:pt>
          <cx:pt idx="468">7.9000000000000004</cx:pt>
          <cx:pt idx="469">3.7000000000000002</cx:pt>
          <cx:pt idx="470">8.4000000000000004</cx:pt>
          <cx:pt idx="471">6</cx:pt>
          <cx:pt idx="472">10.5</cx:pt>
          <cx:pt idx="473">6</cx:pt>
          <cx:pt idx="474">6.7000000000000002</cx:pt>
          <cx:pt idx="475">2.2999999999999998</cx:pt>
          <cx:pt idx="476">6.5999999999999996</cx:pt>
          <cx:pt idx="477">0.69999999999999996</cx:pt>
          <cx:pt idx="478">3.2000000000000002</cx:pt>
          <cx:pt idx="479">10.300000000000001</cx:pt>
          <cx:pt idx="480">10.4</cx:pt>
          <cx:pt idx="481">9.3000000000000007</cx:pt>
          <cx:pt idx="482">5.0999999999999996</cx:pt>
          <cx:pt idx="483">7.9000000000000004</cx:pt>
          <cx:pt idx="484">8</cx:pt>
          <cx:pt idx="485">4.5</cx:pt>
          <cx:pt idx="486">12.5</cx:pt>
          <cx:pt idx="487">10.6</cx:pt>
          <cx:pt idx="488">7.2999999999999998</cx:pt>
          <cx:pt idx="489">8.0999999999999996</cx:pt>
          <cx:pt idx="490">8.5999999999999996</cx:pt>
          <cx:pt idx="491">1.8999999999999999</cx:pt>
          <cx:pt idx="492">7.2999999999999998</cx:pt>
          <cx:pt idx="493">6</cx:pt>
          <cx:pt idx="494">5</cx:pt>
          <cx:pt idx="495">7.2000000000000002</cx:pt>
          <cx:pt idx="496">13.4</cx:pt>
          <cx:pt idx="497">9.9000000000000004</cx:pt>
          <cx:pt idx="498">6.2999999999999998</cx:pt>
          <cx:pt idx="499">9.6999999999999993</cx:pt>
        </cx:lvl>
      </cx:numDim>
    </cx:data>
  </cx:chartData>
  <cx:chart>
    <cx:title pos="t" align="ctr" overlay="0">
      <cx:tx>
        <cx:txData>
          <cx:v>Daily Hours Studied 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r>
            <a:rPr lang="en-US" sz="1400" b="0" i="0" u="none" strike="noStrike" baseline="0">
              <a:solidFill>
                <a:sysClr val="windowText" lastClr="000000">
                  <a:lumMod val="65000"/>
                  <a:lumOff val="35000"/>
                </a:sysClr>
              </a:solidFill>
              <a:latin typeface="Calibri" panose="020F0502020204030204"/>
            </a:rPr>
            <a:t>Daily Hours Studied </a:t>
          </a:r>
        </a:p>
      </cx:txPr>
    </cx:title>
    <cx:plotArea>
      <cx:plotAreaRegion>
        <cx:series layoutId="clusteredColumn" uniqueId="{29D11404-69CF-4149-B7FD-DB171DD0028A}">
          <cx:tx>
            <cx:txData>
              <cx:f>'Histogram &amp; Pareto Charts'!$C$1</cx:f>
              <cx:v>Hours_Studied</cx:v>
            </cx:txData>
          </cx:tx>
          <cx:dataId val="0"/>
          <cx:layoutPr>
            <cx:binning intervalClosed="r"/>
          </cx:layoutPr>
        </cx:series>
      </cx:plotAreaRegion>
      <cx:axis id="0">
        <cx:catScaling gapWidth="0"/>
        <cx:tickLabels/>
      </cx:axis>
      <cx:axis id="1">
        <cx:valScaling/>
        <cx:majorGridlines/>
        <cx:tickLabels/>
      </cx:axis>
    </cx:plotArea>
  </cx:chart>
</cx:chartSpace>
</file>

<file path=ppt/charts/chartEx3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'Histogram &amp; Pareto Charts'!$D$2:$D$501</cx:f>
        <cx:lvl ptCount="500" formatCode="General">
          <cx:pt idx="0">7.9000000000000004</cx:pt>
          <cx:pt idx="1">7.4000000000000004</cx:pt>
          <cx:pt idx="2">6.5999999999999996</cx:pt>
          <cx:pt idx="3">5.9000000000000004</cx:pt>
          <cx:pt idx="4">7.2000000000000002</cx:pt>
          <cx:pt idx="5">6.9000000000000004</cx:pt>
          <cx:pt idx="6">7.4000000000000004</cx:pt>
          <cx:pt idx="7">7.0999999999999996</cx:pt>
          <cx:pt idx="8">7.5</cx:pt>
          <cx:pt idx="9">6</cx:pt>
          <cx:pt idx="10">7.7999999999999998</cx:pt>
          <cx:pt idx="11">6.7000000000000002</cx:pt>
          <cx:pt idx="12">8.5999999999999996</cx:pt>
          <cx:pt idx="13">5.7999999999999998</cx:pt>
          <cx:pt idx="14">8.1999999999999993</cx:pt>
          <cx:pt idx="15">6.7000000000000002</cx:pt>
          <cx:pt idx="16">5.7999999999999998</cx:pt>
          <cx:pt idx="17">6</cx:pt>
          <cx:pt idx="18">6.2000000000000002</cx:pt>
          <cx:pt idx="19">6.9000000000000004</cx:pt>
          <cx:pt idx="20">7</cx:pt>
          <cx:pt idx="21">5.9000000000000004</cx:pt>
          <cx:pt idx="22">6.5</cx:pt>
          <cx:pt idx="23">8.5999999999999996</cx:pt>
          <cx:pt idx="24">8.1999999999999993</cx:pt>
          <cx:pt idx="25">6.9000000000000004</cx:pt>
          <cx:pt idx="26">6.5</cx:pt>
          <cx:pt idx="27">6.5999999999999996</cx:pt>
          <cx:pt idx="28">7.0999999999999996</cx:pt>
          <cx:pt idx="29">5.5</cx:pt>
          <cx:pt idx="30">6.2000000000000002</cx:pt>
          <cx:pt idx="31">4.7999999999999998</cx:pt>
          <cx:pt idx="32">6.9000000000000004</cx:pt>
          <cx:pt idx="33">7.0999999999999996</cx:pt>
          <cx:pt idx="34">6</cx:pt>
          <cx:pt idx="35">8.0999999999999996</cx:pt>
          <cx:pt idx="36">5.2999999999999998</cx:pt>
          <cx:pt idx="37">5</cx:pt>
          <cx:pt idx="38">6.7000000000000002</cx:pt>
          <cx:pt idx="39">7.5</cx:pt>
          <cx:pt idx="40">8.1999999999999993</cx:pt>
          <cx:pt idx="41">6</cx:pt>
          <cx:pt idx="42">7.5999999999999996</cx:pt>
          <cx:pt idx="43">6.5</cx:pt>
          <cx:pt idx="44">6.2999999999999998</cx:pt>
          <cx:pt idx="45">7.4000000000000004</cx:pt>
          <cx:pt idx="46">7.2000000000000002</cx:pt>
          <cx:pt idx="47">4.9000000000000004</cx:pt>
          <cx:pt idx="48">8</cx:pt>
          <cx:pt idx="49">7.9000000000000004</cx:pt>
          <cx:pt idx="50">5.9000000000000004</cx:pt>
          <cx:pt idx="51">6.9000000000000004</cx:pt>
          <cx:pt idx="52">7</cx:pt>
          <cx:pt idx="53">6.7999999999999998</cx:pt>
          <cx:pt idx="54">5.9000000000000004</cx:pt>
          <cx:pt idx="55">5.7999999999999998</cx:pt>
          <cx:pt idx="56">6.5</cx:pt>
          <cx:pt idx="57">7.7000000000000002</cx:pt>
          <cx:pt idx="58">7</cx:pt>
          <cx:pt idx="59">6.0999999999999996</cx:pt>
          <cx:pt idx="60">7.2999999999999998</cx:pt>
          <cx:pt idx="61">3.7000000000000002</cx:pt>
          <cx:pt idx="62">7.5999999999999996</cx:pt>
          <cx:pt idx="63">4.7999999999999998</cx:pt>
          <cx:pt idx="64">6.0999999999999996</cx:pt>
          <cx:pt idx="65">5.4000000000000004</cx:pt>
          <cx:pt idx="66">5.2000000000000002</cx:pt>
          <cx:pt idx="67">7.7000000000000002</cx:pt>
          <cx:pt idx="68">6</cx:pt>
          <cx:pt idx="69">6.7999999999999998</cx:pt>
          <cx:pt idx="70">6.5</cx:pt>
          <cx:pt idx="71">7</cx:pt>
          <cx:pt idx="72">6.5999999999999996</cx:pt>
          <cx:pt idx="73">5.2000000000000002</cx:pt>
          <cx:pt idx="74">7.5</cx:pt>
          <cx:pt idx="75">6</cx:pt>
          <cx:pt idx="76">4.9000000000000004</cx:pt>
          <cx:pt idx="77">6.0999999999999996</cx:pt>
          <cx:pt idx="78">8</cx:pt>
          <cx:pt idx="79">7.4000000000000004</cx:pt>
          <cx:pt idx="80">6.2000000000000002</cx:pt>
          <cx:pt idx="81">6.2000000000000002</cx:pt>
          <cx:pt idx="82">6.2000000000000002</cx:pt>
          <cx:pt idx="83">8.5999999999999996</cx:pt>
          <cx:pt idx="84">6.9000000000000004</cx:pt>
          <cx:pt idx="85">6.9000000000000004</cx:pt>
          <cx:pt idx="86">7.5</cx:pt>
          <cx:pt idx="87">6.7000000000000002</cx:pt>
          <cx:pt idx="88">6.2000000000000002</cx:pt>
          <cx:pt idx="89">6.2999999999999998</cx:pt>
          <cx:pt idx="90">6.4000000000000004</cx:pt>
          <cx:pt idx="91">6.5</cx:pt>
          <cx:pt idx="92">7.2000000000000002</cx:pt>
          <cx:pt idx="93">6.5999999999999996</cx:pt>
          <cx:pt idx="94">7.2000000000000002</cx:pt>
          <cx:pt idx="95">6.4000000000000004</cx:pt>
          <cx:pt idx="96">6.5999999999999996</cx:pt>
          <cx:pt idx="97">4.5</cx:pt>
          <cx:pt idx="98">7.4000000000000004</cx:pt>
          <cx:pt idx="99">6.7999999999999998</cx:pt>
          <cx:pt idx="100">7.5</cx:pt>
          <cx:pt idx="101">3.6000000000000001</cx:pt>
          <cx:pt idx="102">8.5999999999999996</cx:pt>
          <cx:pt idx="103">6.4000000000000004</cx:pt>
          <cx:pt idx="104">7.5999999999999996</cx:pt>
          <cx:pt idx="105">5.5</cx:pt>
          <cx:pt idx="106">7.0999999999999996</cx:pt>
          <cx:pt idx="107">5.4000000000000004</cx:pt>
          <cx:pt idx="108">5.9000000000000004</cx:pt>
          <cx:pt idx="109">8.4000000000000004</cx:pt>
          <cx:pt idx="110">6.2999999999999998</cx:pt>
          <cx:pt idx="111">6.7000000000000002</cx:pt>
          <cx:pt idx="112">7.4000000000000004</cx:pt>
          <cx:pt idx="113">7</cx:pt>
          <cx:pt idx="114">6.7000000000000002</cx:pt>
          <cx:pt idx="115">6.9000000000000004</cx:pt>
          <cx:pt idx="116">8.9000000000000004</cx:pt>
          <cx:pt idx="117">6.4000000000000004</cx:pt>
          <cx:pt idx="118">6.7000000000000002</cx:pt>
          <cx:pt idx="119">7.5999999999999996</cx:pt>
          <cx:pt idx="120">7.5999999999999996</cx:pt>
          <cx:pt idx="121">7.7000000000000002</cx:pt>
          <cx:pt idx="122">7.0999999999999996</cx:pt>
          <cx:pt idx="123">5.4000000000000004</cx:pt>
          <cx:pt idx="124">8.0999999999999996</cx:pt>
          <cx:pt idx="125">5.4000000000000004</cx:pt>
          <cx:pt idx="126">6.7999999999999998</cx:pt>
          <cx:pt idx="127">5.7000000000000002</cx:pt>
          <cx:pt idx="128">6.4000000000000004</cx:pt>
          <cx:pt idx="129">6.7999999999999998</cx:pt>
          <cx:pt idx="130">6.7999999999999998</cx:pt>
          <cx:pt idx="131">6.9000000000000004</cx:pt>
          <cx:pt idx="132">8.0999999999999996</cx:pt>
          <cx:pt idx="133">7</cx:pt>
          <cx:pt idx="134">6.2999999999999998</cx:pt>
          <cx:pt idx="135">7.5</cx:pt>
          <cx:pt idx="136">7.7000000000000002</cx:pt>
          <cx:pt idx="137">5.2999999999999998</cx:pt>
          <cx:pt idx="138">7.0999999999999996</cx:pt>
          <cx:pt idx="139">7.2000000000000002</cx:pt>
          <cx:pt idx="140">6.2000000000000002</cx:pt>
          <cx:pt idx="141">7.9000000000000004</cx:pt>
          <cx:pt idx="142">6.2999999999999998</cx:pt>
          <cx:pt idx="143">6.5999999999999996</cx:pt>
          <cx:pt idx="144">6.2999999999999998</cx:pt>
          <cx:pt idx="145">6.5</cx:pt>
          <cx:pt idx="146">5.4000000000000004</cx:pt>
          <cx:pt idx="147">5.0999999999999996</cx:pt>
          <cx:pt idx="148">8.0999999999999996</cx:pt>
          <cx:pt idx="149">5.7000000000000002</cx:pt>
          <cx:pt idx="150">5.5</cx:pt>
          <cx:pt idx="151">4.2999999999999998</cx:pt>
          <cx:pt idx="152">5.9000000000000004</cx:pt>
          <cx:pt idx="153">5.2000000000000002</cx:pt>
          <cx:pt idx="154">8.0999999999999996</cx:pt>
          <cx:pt idx="155">7.5</cx:pt>
          <cx:pt idx="156">5.7999999999999998</cx:pt>
          <cx:pt idx="157">8.8000000000000007</cx:pt>
          <cx:pt idx="158">7.5</cx:pt>
          <cx:pt idx="159">6.2000000000000002</cx:pt>
          <cx:pt idx="160">4</cx:pt>
          <cx:pt idx="161">8.8000000000000007</cx:pt>
          <cx:pt idx="162">5.0999999999999996</cx:pt>
          <cx:pt idx="163">4.9000000000000004</cx:pt>
          <cx:pt idx="164">7.5</cx:pt>
          <cx:pt idx="165">8.9000000000000004</cx:pt>
          <cx:pt idx="166">7.9000000000000004</cx:pt>
          <cx:pt idx="167">7.0999999999999996</cx:pt>
          <cx:pt idx="168">7.0999999999999996</cx:pt>
          <cx:pt idx="169">7.4000000000000004</cx:pt>
          <cx:pt idx="170">7.2999999999999998</cx:pt>
          <cx:pt idx="171">6.7999999999999998</cx:pt>
          <cx:pt idx="172">6.5999999999999996</cx:pt>
          <cx:pt idx="173">6.4000000000000004</cx:pt>
          <cx:pt idx="174">5.7000000000000002</cx:pt>
          <cx:pt idx="175">6.2000000000000002</cx:pt>
          <cx:pt idx="176">4.7999999999999998</cx:pt>
          <cx:pt idx="177">6.4000000000000004</cx:pt>
          <cx:pt idx="178">5.5</cx:pt>
          <cx:pt idx="179">5.4000000000000004</cx:pt>
          <cx:pt idx="180">6.7000000000000002</cx:pt>
          <cx:pt idx="181">7.9000000000000004</cx:pt>
          <cx:pt idx="182">7.4000000000000004</cx:pt>
          <cx:pt idx="183">4.9000000000000004</cx:pt>
          <cx:pt idx="184">5.5</cx:pt>
          <cx:pt idx="185">7.4000000000000004</cx:pt>
          <cx:pt idx="186">5.5</cx:pt>
          <cx:pt idx="187">6.2999999999999998</cx:pt>
          <cx:pt idx="188">7.0999999999999996</cx:pt>
          <cx:pt idx="189">5.5</cx:pt>
          <cx:pt idx="190">6.5999999999999996</cx:pt>
          <cx:pt idx="191">5.2000000000000002</cx:pt>
          <cx:pt idx="192">5.9000000000000004</cx:pt>
          <cx:pt idx="193">6.7999999999999998</cx:pt>
          <cx:pt idx="194">4.9000000000000004</cx:pt>
          <cx:pt idx="195">6.9000000000000004</cx:pt>
          <cx:pt idx="196">6.5</cx:pt>
          <cx:pt idx="197">7.0999999999999996</cx:pt>
          <cx:pt idx="198">6.7000000000000002</cx:pt>
          <cx:pt idx="199">7.9000000000000004</cx:pt>
          <cx:pt idx="200">6.5999999999999996</cx:pt>
          <cx:pt idx="201">6.0999999999999996</cx:pt>
          <cx:pt idx="202">6.5999999999999996</cx:pt>
          <cx:pt idx="203">7</cx:pt>
          <cx:pt idx="204">6.5</cx:pt>
          <cx:pt idx="205">6.5</cx:pt>
          <cx:pt idx="206">5.7999999999999998</cx:pt>
          <cx:pt idx="207">5.7999999999999998</cx:pt>
          <cx:pt idx="208">5.0999999999999996</cx:pt>
          <cx:pt idx="209">8.1999999999999993</cx:pt>
          <cx:pt idx="210">5.2999999999999998</cx:pt>
          <cx:pt idx="211">5.7999999999999998</cx:pt>
          <cx:pt idx="212">5.7999999999999998</cx:pt>
          <cx:pt idx="213">7.4000000000000004</cx:pt>
          <cx:pt idx="214">6.2000000000000002</cx:pt>
          <cx:pt idx="215">7.7000000000000002</cx:pt>
          <cx:pt idx="216">5.7999999999999998</cx:pt>
          <cx:pt idx="217">6.7999999999999998</cx:pt>
          <cx:pt idx="218">5.7000000000000002</cx:pt>
          <cx:pt idx="219">8.5999999999999996</cx:pt>
          <cx:pt idx="220">5.2999999999999998</cx:pt>
          <cx:pt idx="221">6.7999999999999998</cx:pt>
          <cx:pt idx="222">7.0999999999999996</cx:pt>
          <cx:pt idx="223">6.9000000000000004</cx:pt>
          <cx:pt idx="224">6.2999999999999998</cx:pt>
          <cx:pt idx="225">6.4000000000000004</cx:pt>
          <cx:pt idx="226">6.5</cx:pt>
          <cx:pt idx="227">6.4000000000000004</cx:pt>
          <cx:pt idx="228">7.5</cx:pt>
          <cx:pt idx="229">8.6999999999999993</cx:pt>
          <cx:pt idx="230">5.9000000000000004</cx:pt>
          <cx:pt idx="231">5.0999999999999996</cx:pt>
          <cx:pt idx="232">6.4000000000000004</cx:pt>
          <cx:pt idx="233">9.0999999999999996</cx:pt>
          <cx:pt idx="234">5.7000000000000002</cx:pt>
          <cx:pt idx="235">8.0999999999999996</cx:pt>
          <cx:pt idx="236">8.1999999999999993</cx:pt>
          <cx:pt idx="237">5.9000000000000004</cx:pt>
          <cx:pt idx="238">7.0999999999999996</cx:pt>
          <cx:pt idx="239">8.0999999999999996</cx:pt>
          <cx:pt idx="240">6.0999999999999996</cx:pt>
          <cx:pt idx="241">6.2999999999999998</cx:pt>
          <cx:pt idx="242">5.9000000000000004</cx:pt>
          <cx:pt idx="243">5.5</cx:pt>
          <cx:pt idx="244">5.9000000000000004</cx:pt>
          <cx:pt idx="245">5.2999999999999998</cx:pt>
          <cx:pt idx="246">6.5</cx:pt>
          <cx:pt idx="247">5.7000000000000002</cx:pt>
          <cx:pt idx="248">6.7000000000000002</cx:pt>
          <cx:pt idx="249">4.9000000000000004</cx:pt>
          <cx:pt idx="250">6.7999999999999998</cx:pt>
          <cx:pt idx="251">7.2999999999999998</cx:pt>
          <cx:pt idx="252">4.5</cx:pt>
          <cx:pt idx="253">6.9000000000000004</cx:pt>
          <cx:pt idx="254">7.7000000000000002</cx:pt>
          <cx:pt idx="255">5.2999999999999998</cx:pt>
          <cx:pt idx="256">8.1999999999999993</cx:pt>
          <cx:pt idx="257">6.9000000000000004</cx:pt>
          <cx:pt idx="258">5.7999999999999998</cx:pt>
          <cx:pt idx="259">6.4000000000000004</cx:pt>
          <cx:pt idx="260">7.0999999999999996</cx:pt>
          <cx:pt idx="261">6.5999999999999996</cx:pt>
          <cx:pt idx="262">7</cx:pt>
          <cx:pt idx="263">5.5999999999999996</cx:pt>
          <cx:pt idx="264">6.7000000000000002</cx:pt>
          <cx:pt idx="265">5.0999999999999996</cx:pt>
          <cx:pt idx="266">6.4000000000000004</cx:pt>
          <cx:pt idx="267">5.5999999999999996</cx:pt>
          <cx:pt idx="268">5.7999999999999998</cx:pt>
          <cx:pt idx="269">7.7000000000000002</cx:pt>
          <cx:pt idx="270">7.5999999999999996</cx:pt>
          <cx:pt idx="271">7.0999999999999996</cx:pt>
          <cx:pt idx="272">5.4000000000000004</cx:pt>
          <cx:pt idx="273">6.2000000000000002</cx:pt>
          <cx:pt idx="274">7.7000000000000002</cx:pt>
          <cx:pt idx="275">6.5999999999999996</cx:pt>
          <cx:pt idx="276">8.8000000000000007</cx:pt>
          <cx:pt idx="277">6.9000000000000004</cx:pt>
          <cx:pt idx="278">6.7000000000000002</cx:pt>
          <cx:pt idx="279">6.2000000000000002</cx:pt>
          <cx:pt idx="280">6.5999999999999996</cx:pt>
          <cx:pt idx="281">6.2999999999999998</cx:pt>
          <cx:pt idx="282">7.2000000000000002</cx:pt>
          <cx:pt idx="283">7.5</cx:pt>
          <cx:pt idx="284">5.7000000000000002</cx:pt>
          <cx:pt idx="285">5.2000000000000002</cx:pt>
          <cx:pt idx="286">4.7000000000000002</cx:pt>
          <cx:pt idx="287">7</cx:pt>
          <cx:pt idx="288">5.4000000000000004</cx:pt>
          <cx:pt idx="289">4.2999999999999998</cx:pt>
          <cx:pt idx="290">6.9000000000000004</cx:pt>
          <cx:pt idx="291">9</cx:pt>
          <cx:pt idx="292">6.5</cx:pt>
          <cx:pt idx="293">7.2999999999999998</cx:pt>
          <cx:pt idx="294">6.5999999999999996</cx:pt>
          <cx:pt idx="295">6.4000000000000004</cx:pt>
          <cx:pt idx="296">7.4000000000000004</cx:pt>
          <cx:pt idx="297">6.2000000000000002</cx:pt>
          <cx:pt idx="298">6.7999999999999998</cx:pt>
          <cx:pt idx="299">6.7999999999999998</cx:pt>
          <cx:pt idx="300">5.7999999999999998</cx:pt>
          <cx:pt idx="301">7.5</cx:pt>
          <cx:pt idx="302">6.2999999999999998</cx:pt>
          <cx:pt idx="303">5.7000000000000002</cx:pt>
          <cx:pt idx="304">7</cx:pt>
          <cx:pt idx="305">5.5999999999999996</cx:pt>
          <cx:pt idx="306">6.5</cx:pt>
          <cx:pt idx="307">6.5</cx:pt>
          <cx:pt idx="308">7.5999999999999996</cx:pt>
          <cx:pt idx="309">7</cx:pt>
          <cx:pt idx="310">6.5</cx:pt>
          <cx:pt idx="311">7.2999999999999998</cx:pt>
          <cx:pt idx="312">7.9000000000000004</cx:pt>
          <cx:pt idx="313">7.0999999999999996</cx:pt>
          <cx:pt idx="314">6.5</cx:pt>
          <cx:pt idx="315">5.2000000000000002</cx:pt>
          <cx:pt idx="316">5.4000000000000004</cx:pt>
          <cx:pt idx="317">6.2000000000000002</cx:pt>
          <cx:pt idx="318">5.9000000000000004</cx:pt>
          <cx:pt idx="319">6.2999999999999998</cx:pt>
          <cx:pt idx="320">6.5999999999999996</cx:pt>
          <cx:pt idx="321">7</cx:pt>
          <cx:pt idx="322">6.4000000000000004</cx:pt>
          <cx:pt idx="323">7</cx:pt>
          <cx:pt idx="324">6.5999999999999996</cx:pt>
          <cx:pt idx="325">4.5</cx:pt>
          <cx:pt idx="326">5.5999999999999996</cx:pt>
          <cx:pt idx="327">6.4000000000000004</cx:pt>
          <cx:pt idx="328">5.2999999999999998</cx:pt>
          <cx:pt idx="329">7.0999999999999996</cx:pt>
          <cx:pt idx="330">8</cx:pt>
          <cx:pt idx="331">7.7000000000000002</cx:pt>
          <cx:pt idx="332">6.2999999999999998</cx:pt>
          <cx:pt idx="333">8</cx:pt>
          <cx:pt idx="334">6.5999999999999996</cx:pt>
          <cx:pt idx="335">6.2000000000000002</cx:pt>
          <cx:pt idx="336">5.9000000000000004</cx:pt>
          <cx:pt idx="337">6.2000000000000002</cx:pt>
          <cx:pt idx="338">6.0999999999999996</cx:pt>
          <cx:pt idx="339">6.7000000000000002</cx:pt>
          <cx:pt idx="340">6.7000000000000002</cx:pt>
          <cx:pt idx="341">6.5</cx:pt>
          <cx:pt idx="342">6.9000000000000004</cx:pt>
          <cx:pt idx="343">7.7000000000000002</cx:pt>
          <cx:pt idx="344">7.4000000000000004</cx:pt>
          <cx:pt idx="345">5</cx:pt>
          <cx:pt idx="346">3.8999999999999999</cx:pt>
          <cx:pt idx="347">7.4000000000000004</cx:pt>
          <cx:pt idx="348">5.0999999999999996</cx:pt>
          <cx:pt idx="349">6.2999999999999998</cx:pt>
          <cx:pt idx="350">5.2999999999999998</cx:pt>
          <cx:pt idx="351">4.7000000000000002</cx:pt>
          <cx:pt idx="352">7</cx:pt>
          <cx:pt idx="353">7.2999999999999998</cx:pt>
          <cx:pt idx="354">5.9000000000000004</cx:pt>
          <cx:pt idx="355">3.8999999999999999</cx:pt>
          <cx:pt idx="356">6</cx:pt>
          <cx:pt idx="357">6.9000000000000004</cx:pt>
          <cx:pt idx="358">5</cx:pt>
          <cx:pt idx="359">6.7000000000000002</cx:pt>
          <cx:pt idx="360">6.5</cx:pt>
          <cx:pt idx="361">7.0999999999999996</cx:pt>
          <cx:pt idx="362">6.5999999999999996</cx:pt>
          <cx:pt idx="363">5.5</cx:pt>
          <cx:pt idx="364">7.7000000000000002</cx:pt>
          <cx:pt idx="365">6.2999999999999998</cx:pt>
          <cx:pt idx="366">6.5</cx:pt>
          <cx:pt idx="367">5.5999999999999996</cx:pt>
          <cx:pt idx="368">6.0999999999999996</cx:pt>
          <cx:pt idx="369">5.5999999999999996</cx:pt>
          <cx:pt idx="370">6.2999999999999998</cx:pt>
          <cx:pt idx="371">8.1999999999999993</cx:pt>
          <cx:pt idx="372">5.0999999999999996</cx:pt>
          <cx:pt idx="373">4.9000000000000004</cx:pt>
          <cx:pt idx="374">8</cx:pt>
          <cx:pt idx="375">6.2999999999999998</cx:pt>
          <cx:pt idx="376">5.7999999999999998</cx:pt>
          <cx:pt idx="377">7.5</cx:pt>
          <cx:pt idx="378">5.9000000000000004</cx:pt>
          <cx:pt idx="379">8.3000000000000007</cx:pt>
          <cx:pt idx="380">7.2000000000000002</cx:pt>
          <cx:pt idx="381">6</cx:pt>
          <cx:pt idx="382">8.6999999999999993</cx:pt>
          <cx:pt idx="383">5.9000000000000004</cx:pt>
          <cx:pt idx="384">7.2000000000000002</cx:pt>
          <cx:pt idx="385">6.7999999999999998</cx:pt>
          <cx:pt idx="386">7.7999999999999998</cx:pt>
          <cx:pt idx="387">8.0999999999999996</cx:pt>
          <cx:pt idx="388">6.5</cx:pt>
          <cx:pt idx="389">5.7000000000000002</cx:pt>
          <cx:pt idx="390">7</cx:pt>
          <cx:pt idx="391">5.7999999999999998</cx:pt>
          <cx:pt idx="392">8.5</cx:pt>
          <cx:pt idx="393">6.5999999999999996</cx:pt>
          <cx:pt idx="394">6.0999999999999996</cx:pt>
          <cx:pt idx="395">6.7000000000000002</cx:pt>
          <cx:pt idx="396">5.2000000000000002</cx:pt>
          <cx:pt idx="397">5.5</cx:pt>
          <cx:pt idx="398">7.7000000000000002</cx:pt>
          <cx:pt idx="399">5.7999999999999998</cx:pt>
          <cx:pt idx="400">5.5</cx:pt>
          <cx:pt idx="401">7</cx:pt>
          <cx:pt idx="402">7.7000000000000002</cx:pt>
          <cx:pt idx="403">7.2000000000000002</cx:pt>
          <cx:pt idx="404">7.5</cx:pt>
          <cx:pt idx="405">5.7000000000000002</cx:pt>
          <cx:pt idx="406">5.0999999999999996</cx:pt>
          <cx:pt idx="407">8</cx:pt>
          <cx:pt idx="408">6.2000000000000002</cx:pt>
          <cx:pt idx="409">6.2000000000000002</cx:pt>
          <cx:pt idx="410">7.7999999999999998</cx:pt>
          <cx:pt idx="411">7.0999999999999996</cx:pt>
          <cx:pt idx="412">7</cx:pt>
          <cx:pt idx="413">8.6999999999999993</cx:pt>
          <cx:pt idx="414">5.9000000000000004</cx:pt>
          <cx:pt idx="415">7.4000000000000004</cx:pt>
          <cx:pt idx="416">6.5999999999999996</cx:pt>
          <cx:pt idx="417">6.7999999999999998</cx:pt>
          <cx:pt idx="418">8</cx:pt>
          <cx:pt idx="419">7</cx:pt>
          <cx:pt idx="420">7</cx:pt>
          <cx:pt idx="421">7.5999999999999996</cx:pt>
          <cx:pt idx="422">6.0999999999999996</cx:pt>
          <cx:pt idx="423">5.7000000000000002</cx:pt>
          <cx:pt idx="424">5.5</cx:pt>
          <cx:pt idx="425">4.5</cx:pt>
          <cx:pt idx="426">8.5999999999999996</cx:pt>
          <cx:pt idx="427">5.4000000000000004</cx:pt>
          <cx:pt idx="428">6.2999999999999998</cx:pt>
          <cx:pt idx="429">6.2000000000000002</cx:pt>
          <cx:pt idx="430">6.7999999999999998</cx:pt>
          <cx:pt idx="431">7.2999999999999998</cx:pt>
          <cx:pt idx="432">7.4000000000000004</cx:pt>
          <cx:pt idx="433">5.9000000000000004</cx:pt>
          <cx:pt idx="434">6.2999999999999998</cx:pt>
          <cx:pt idx="435">6.7999999999999998</cx:pt>
          <cx:pt idx="436">6.2999999999999998</cx:pt>
          <cx:pt idx="437">8.0999999999999996</cx:pt>
          <cx:pt idx="438">7</cx:pt>
          <cx:pt idx="439">7.2000000000000002</cx:pt>
          <cx:pt idx="440">7.2000000000000002</cx:pt>
          <cx:pt idx="441">7.7000000000000002</cx:pt>
          <cx:pt idx="442">6.7000000000000002</cx:pt>
          <cx:pt idx="443">5.2000000000000002</cx:pt>
          <cx:pt idx="444">6.9000000000000004</cx:pt>
          <cx:pt idx="445">5.7999999999999998</cx:pt>
          <cx:pt idx="446">6</cx:pt>
          <cx:pt idx="447">7.0999999999999996</cx:pt>
          <cx:pt idx="448">7.7000000000000002</cx:pt>
          <cx:pt idx="449">6.5</cx:pt>
          <cx:pt idx="450">6.7999999999999998</cx:pt>
          <cx:pt idx="451">8.1999999999999993</cx:pt>
          <cx:pt idx="452">6.7000000000000002</cx:pt>
          <cx:pt idx="453">9.0999999999999996</cx:pt>
          <cx:pt idx="454">7.0999999999999996</cx:pt>
          <cx:pt idx="455">4.7000000000000002</cx:pt>
          <cx:pt idx="456">7.2999999999999998</cx:pt>
          <cx:pt idx="457">6.9000000000000004</cx:pt>
          <cx:pt idx="458">7.7999999999999998</cx:pt>
          <cx:pt idx="459">7.2000000000000002</cx:pt>
          <cx:pt idx="460">6.4000000000000004</cx:pt>
          <cx:pt idx="461">5.2999999999999998</cx:pt>
          <cx:pt idx="462">6.2999999999999998</cx:pt>
          <cx:pt idx="463">5.5999999999999996</cx:pt>
          <cx:pt idx="464">5.9000000000000004</cx:pt>
          <cx:pt idx="465">7.0999999999999996</cx:pt>
          <cx:pt idx="466">8.1999999999999993</cx:pt>
          <cx:pt idx="467">6.9000000000000004</cx:pt>
          <cx:pt idx="468">5.2999999999999998</cx:pt>
          <cx:pt idx="469">6.9000000000000004</cx:pt>
          <cx:pt idx="470">7.7000000000000002</cx:pt>
          <cx:pt idx="471">5.9000000000000004</cx:pt>
          <cx:pt idx="472">6.4000000000000004</cx:pt>
          <cx:pt idx="473">6.5</cx:pt>
          <cx:pt idx="474">5.7000000000000002</cx:pt>
          <cx:pt idx="475">7.0999999999999996</cx:pt>
          <cx:pt idx="476">6.4000000000000004</cx:pt>
          <cx:pt idx="477">6.9000000000000004</cx:pt>
          <cx:pt idx="478">5.5999999999999996</cx:pt>
          <cx:pt idx="479">6.0999999999999996</cx:pt>
          <cx:pt idx="480">7.2000000000000002</cx:pt>
          <cx:pt idx="481">6.0999999999999996</cx:pt>
          <cx:pt idx="482">8.1999999999999993</cx:pt>
          <cx:pt idx="483">6.0999999999999996</cx:pt>
          <cx:pt idx="484">6.7000000000000002</cx:pt>
          <cx:pt idx="485">7.4000000000000004</cx:pt>
          <cx:pt idx="486">5.0999999999999996</cx:pt>
          <cx:pt idx="487">4.7000000000000002</cx:pt>
          <cx:pt idx="488">5</cx:pt>
          <cx:pt idx="489">7.7999999999999998</cx:pt>
          <cx:pt idx="490">5.9000000000000004</cx:pt>
          <cx:pt idx="491">9.0999999999999996</cx:pt>
          <cx:pt idx="492">5.9000000000000004</cx:pt>
          <cx:pt idx="493">6.7000000000000002</cx:pt>
          <cx:pt idx="494">8</cx:pt>
          <cx:pt idx="495">8.5</cx:pt>
          <cx:pt idx="496">8.5999999999999996</cx:pt>
          <cx:pt idx="497">7.7000000000000002</cx:pt>
          <cx:pt idx="498">7.5</cx:pt>
          <cx:pt idx="499">7.0999999999999996</cx:pt>
        </cx:lvl>
      </cx:numDim>
    </cx:data>
  </cx:chartData>
  <cx:chart>
    <cx:title pos="t" align="ctr" overlay="0">
      <cx:tx>
        <cx:txData>
          <cx:v>Sleep Hours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r>
            <a:rPr lang="en-US" sz="1400" b="0" i="0" u="none" strike="noStrike" baseline="0" dirty="0">
              <a:solidFill>
                <a:sysClr val="windowText" lastClr="000000">
                  <a:lumMod val="65000"/>
                  <a:lumOff val="35000"/>
                </a:sysClr>
              </a:solidFill>
              <a:latin typeface="Calibri" panose="020F0502020204030204"/>
            </a:rPr>
            <a:t>Sleep Hours</a:t>
          </a:r>
        </a:p>
      </cx:txPr>
    </cx:title>
    <cx:plotArea>
      <cx:plotAreaRegion>
        <cx:series layoutId="clusteredColumn" uniqueId="{1324B32B-9369-3B40-ACE6-4FBA35E9EA3D}">
          <cx:tx>
            <cx:txData>
              <cx:f>'Histogram &amp; Pareto Charts'!$D$1</cx:f>
              <cx:v>Sleep_Hours</cx:v>
            </cx:txData>
          </cx:tx>
          <cx:dataId val="0"/>
          <cx:layoutPr>
            <cx:binning intervalClosed="r"/>
          </cx:layoutPr>
        </cx:series>
      </cx:plotAreaRegion>
      <cx:axis id="0">
        <cx:catScaling gapWidth="0"/>
        <cx:tickLabels/>
      </cx:axis>
      <cx:axis id="1">
        <cx:valScaling/>
        <cx:majorGridlines/>
        <cx:tickLabels/>
      </cx:axis>
    </cx:plotArea>
  </cx:chart>
</cx:chartSpace>
</file>

<file path=ppt/charts/chartEx4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'Histogram &amp; Pareto Charts'!$B$2:$B$501</cx:f>
        <cx:lvl ptCount="500" formatCode="General">
          <cx:pt idx="0">80</cx:pt>
          <cx:pt idx="1">73.599999999999994</cx:pt>
          <cx:pt idx="2">81.5</cx:pt>
          <cx:pt idx="3">90.200000000000003</cx:pt>
          <cx:pt idx="4">72.700000000000003</cx:pt>
          <cx:pt idx="5">72.700000000000003</cx:pt>
          <cx:pt idx="6">90.799999999999997</cx:pt>
          <cx:pt idx="7">82.700000000000003</cx:pt>
          <cx:pt idx="8">70.299999999999997</cx:pt>
          <cx:pt idx="9">80.400000000000006</cx:pt>
          <cx:pt idx="10">70.400000000000006</cx:pt>
          <cx:pt idx="11">70.299999999999997</cx:pt>
          <cx:pt idx="12">77.400000000000006</cx:pt>
          <cx:pt idx="13">55.899999999999999</cx:pt>
          <cx:pt idx="14">57.799999999999997</cx:pt>
          <cx:pt idx="15">69.400000000000006</cx:pt>
          <cx:pt idx="16">64.900000000000006</cx:pt>
          <cx:pt idx="17">78.099999999999994</cx:pt>
          <cx:pt idx="18">65.900000000000006</cx:pt>
          <cx:pt idx="19">60.899999999999999</cx:pt>
          <cx:pt idx="20">89.700000000000003</cx:pt>
          <cx:pt idx="21">72.700000000000003</cx:pt>
          <cx:pt idx="22">75.700000000000003</cx:pt>
          <cx:pt idx="23">60.799999999999997</cx:pt>
          <cx:pt idx="24">69.599999999999994</cx:pt>
          <cx:pt idx="25">76.099999999999994</cx:pt>
          <cx:pt idx="26">63.5</cx:pt>
          <cx:pt idx="27">78.799999999999997</cx:pt>
          <cx:pt idx="28">69</cx:pt>
          <cx:pt idx="29">72.099999999999994</cx:pt>
          <cx:pt idx="30">69</cx:pt>
          <cx:pt idx="31">93.5</cx:pt>
          <cx:pt idx="32">74.900000000000006</cx:pt>
          <cx:pt idx="33">64.400000000000006</cx:pt>
          <cx:pt idx="34">83.200000000000003</cx:pt>
          <cx:pt idx="35">62.799999999999997</cx:pt>
          <cx:pt idx="36">77.099999999999994</cx:pt>
          <cx:pt idx="37">55.399999999999999</cx:pt>
          <cx:pt idx="38">61.700000000000003</cx:pt>
          <cx:pt idx="39">77</cx:pt>
          <cx:pt idx="40">82.400000000000006</cx:pt>
          <cx:pt idx="41">76.700000000000003</cx:pt>
          <cx:pt idx="42">73.799999999999997</cx:pt>
          <cx:pt idx="43">72</cx:pt>
          <cx:pt idx="44">60.200000000000003</cx:pt>
          <cx:pt idx="45">67.799999999999997</cx:pt>
          <cx:pt idx="46">70.400000000000006</cx:pt>
          <cx:pt idx="47">85.599999999999994</cx:pt>
          <cx:pt idx="48">78.400000000000006</cx:pt>
          <cx:pt idx="49">57.399999999999999</cx:pt>
          <cx:pt idx="50">78.200000000000003</cx:pt>
          <cx:pt idx="51">71.099999999999994</cx:pt>
          <cx:pt idx="52">68.200000000000003</cx:pt>
          <cx:pt idx="53">81.099999999999994</cx:pt>
          <cx:pt idx="54">85.299999999999997</cx:pt>
          <cx:pt idx="55">84.299999999999997</cx:pt>
          <cx:pt idx="56">66.599999999999994</cx:pt>
          <cx:pt idx="57">71.900000000000006</cx:pt>
          <cx:pt idx="58">78.299999999999997</cx:pt>
          <cx:pt idx="59">84.799999999999997</cx:pt>
          <cx:pt idx="60">70.200000000000003</cx:pt>
          <cx:pt idx="61">73.099999999999994</cx:pt>
          <cx:pt idx="62">63.899999999999999</cx:pt>
          <cx:pt idx="63">63</cx:pt>
          <cx:pt idx="64">83.099999999999994</cx:pt>
          <cx:pt idx="65">88.599999999999994</cx:pt>
          <cx:pt idx="66">74.299999999999997</cx:pt>
          <cx:pt idx="67">85</cx:pt>
          <cx:pt idx="68">78.599999999999994</cx:pt>
          <cx:pt idx="69">68.5</cx:pt>
          <cx:pt idx="70">78.599999999999994</cx:pt>
          <cx:pt idx="71">90.400000000000006</cx:pt>
          <cx:pt idx="72">74.599999999999994</cx:pt>
          <cx:pt idx="73">90.599999999999994</cx:pt>
          <cx:pt idx="74">48.799999999999997</cx:pt>
          <cx:pt idx="75">83.200000000000003</cx:pt>
          <cx:pt idx="76">75.900000000000006</cx:pt>
          <cx:pt idx="77">72</cx:pt>
          <cx:pt idx="78">75.900000000000006</cx:pt>
          <cx:pt idx="79">55.100000000000001</cx:pt>
          <cx:pt idx="80">72.799999999999997</cx:pt>
          <cx:pt idx="81">78.599999999999994</cx:pt>
          <cx:pt idx="82">89.799999999999997</cx:pt>
          <cx:pt idx="83">69.799999999999997</cx:pt>
          <cx:pt idx="84">66.900000000000006</cx:pt>
          <cx:pt idx="85">70</cx:pt>
          <cx:pt idx="86">84.200000000000003</cx:pt>
          <cx:pt idx="87">78.299999999999997</cx:pt>
          <cx:pt idx="88">69.700000000000003</cx:pt>
          <cx:pt idx="89">80.099999999999994</cx:pt>
          <cx:pt idx="90">76</cx:pt>
          <cx:pt idx="91">84.700000000000003</cx:pt>
          <cx:pt idx="92">68</cx:pt>
          <cx:pt idx="93">71.700000000000003</cx:pt>
          <cx:pt idx="94">71.099999999999994</cx:pt>
          <cx:pt idx="95">60.399999999999999</cx:pt>
          <cx:pt idx="96">78</cx:pt>
          <cx:pt idx="97">77.599999999999994</cx:pt>
          <cx:pt idx="98">75.099999999999994</cx:pt>
          <cx:pt idx="99">72.700000000000003</cx:pt>
          <cx:pt idx="100">60.799999999999997</cx:pt>
          <cx:pt idx="101">70.799999999999997</cx:pt>
          <cx:pt idx="102">71.599999999999994</cx:pt>
          <cx:pt idx="103">67</cx:pt>
          <cx:pt idx="104">73.400000000000006</cx:pt>
          <cx:pt idx="105">79</cx:pt>
          <cx:pt idx="106">93.900000000000006</cx:pt>
          <cx:pt idx="107">76.700000000000003</cx:pt>
          <cx:pt idx="108">77.599999999999994</cx:pt>
          <cx:pt idx="109">74.299999999999997</cx:pt>
          <cx:pt idx="110">55.799999999999997</cx:pt>
          <cx:pt idx="111">74.700000000000003</cx:pt>
          <cx:pt idx="112">75.599999999999994</cx:pt>
          <cx:pt idx="113">99.599999999999994</cx:pt>
          <cx:pt idx="114">73.099999999999994</cx:pt>
          <cx:pt idx="115">78</cx:pt>
          <cx:pt idx="116">74.700000000000003</cx:pt>
          <cx:pt idx="117">63.299999999999997</cx:pt>
          <cx:pt idx="118">86.400000000000006</cx:pt>
          <cx:pt idx="119">82.5</cx:pt>
          <cx:pt idx="120">82.900000000000006</cx:pt>
          <cx:pt idx="121">65.900000000000006</cx:pt>
          <cx:pt idx="122">89</cx:pt>
          <cx:pt idx="123">61</cx:pt>
          <cx:pt idx="124">80.900000000000006</cx:pt>
          <cx:pt idx="125">96.900000000000006</cx:pt>
          <cx:pt idx="126">65.099999999999994</cx:pt>
          <cx:pt idx="127">69.299999999999997</cx:pt>
          <cx:pt idx="128">76</cx:pt>
          <cx:pt idx="129">70</cx:pt>
          <cx:pt idx="130">59.5</cx:pt>
          <cx:pt idx="131">75.700000000000003</cx:pt>
          <cx:pt idx="132">64.400000000000006</cx:pt>
          <cx:pt idx="133">79.700000000000003</cx:pt>
          <cx:pt idx="134">65.799999999999997</cx:pt>
          <cx:pt idx="135">90.5</cx:pt>
          <cx:pt idx="136">67.200000000000003</cx:pt>
          <cx:pt idx="137">71.799999999999997</cx:pt>
          <cx:pt idx="138">83.099999999999994</cx:pt>
          <cx:pt idx="139">62.700000000000003</cx:pt>
          <cx:pt idx="140">77.299999999999997</cx:pt>
          <cx:pt idx="141">88.099999999999994</cx:pt>
          <cx:pt idx="142">58.899999999999999</cx:pt>
          <cx:pt idx="143">76.799999999999997</cx:pt>
          <cx:pt idx="144">77.599999999999994</cx:pt>
          <cx:pt idx="145">82.799999999999997</cx:pt>
          <cx:pt idx="146">62.600000000000001</cx:pt>
          <cx:pt idx="147">61.799999999999997</cx:pt>
          <cx:pt idx="148">80.200000000000003</cx:pt>
          <cx:pt idx="149">78</cx:pt>
          <cx:pt idx="150">77.5</cx:pt>
          <cx:pt idx="151">78.5</cx:pt>
          <cx:pt idx="152">68.200000000000003</cx:pt>
          <cx:pt idx="153">77.299999999999997</cx:pt>
          <cx:pt idx="154">77.900000000000006</cx:pt>
          <cx:pt idx="155">67.900000000000006</cx:pt>
          <cx:pt idx="156">93.700000000000003</cx:pt>
          <cx:pt idx="157">79.700000000000003</cx:pt>
          <cx:pt idx="158">63.100000000000001</cx:pt>
          <cx:pt idx="159">81.599999999999994</cx:pt>
          <cx:pt idx="160">65.299999999999997</cx:pt>
          <cx:pt idx="161">82.900000000000006</cx:pt>
          <cx:pt idx="162">86.599999999999994</cx:pt>
          <cx:pt idx="163">66.799999999999997</cx:pt>
          <cx:pt idx="164">84.599999999999994</cx:pt>
          <cx:pt idx="165">79.099999999999994</cx:pt>
          <cx:pt idx="166">83.200000000000003</cx:pt>
          <cx:pt idx="167">94</cx:pt>
          <cx:pt idx="168">72.5</cx:pt>
          <cx:pt idx="169">67.5</cx:pt>
          <cx:pt idx="170">66.099999999999994</cx:pt>
          <cx:pt idx="171">66.799999999999997</cx:pt>
          <cx:pt idx="172">74.200000000000003</cx:pt>
          <cx:pt idx="173">78.400000000000006</cx:pt>
          <cx:pt idx="174">77.799999999999997</cx:pt>
          <cx:pt idx="175">83.299999999999997</cx:pt>
          <cx:pt idx="176">75.099999999999994</cx:pt>
          <cx:pt idx="177">89.5</cx:pt>
          <cx:pt idx="178">72.400000000000006</cx:pt>
          <cx:pt idx="179">100</cx:pt>
          <cx:pt idx="180">81.299999999999997</cx:pt>
          <cx:pt idx="181">66.400000000000006</cx:pt>
          <cx:pt idx="182">64.299999999999997</cx:pt>
          <cx:pt idx="183">79.799999999999997</cx:pt>
          <cx:pt idx="184">72.799999999999997</cx:pt>
          <cx:pt idx="185">82.099999999999994</cx:pt>
          <cx:pt idx="186">79.700000000000003</cx:pt>
          <cx:pt idx="187">74.299999999999997</cx:pt>
          <cx:pt idx="188">66.5</cx:pt>
          <cx:pt idx="189">59.899999999999999</cx:pt>
          <cx:pt idx="190">70.5</cx:pt>
          <cx:pt idx="191">83.599999999999994</cx:pt>
          <cx:pt idx="192">77.099999999999994</cx:pt>
          <cx:pt idx="193">62.5</cx:pt>
          <cx:pt idx="194">76.700000000000003</cx:pt>
          <cx:pt idx="195">78.900000000000006</cx:pt>
          <cx:pt idx="196">66.200000000000003</cx:pt>
          <cx:pt idx="197">76.5</cx:pt>
          <cx:pt idx="198">75.599999999999994</cx:pt>
          <cx:pt idx="199">63.600000000000001</cx:pt>
          <cx:pt idx="200">78.599999999999994</cx:pt>
          <cx:pt idx="201">80.599999999999994</cx:pt>
          <cx:pt idx="202">85.799999999999997</cx:pt>
          <cx:pt idx="203">85.5</cx:pt>
          <cx:pt idx="204">61.200000000000003</cx:pt>
          <cx:pt idx="205">65.599999999999994</cx:pt>
          <cx:pt idx="206">80.200000000000003</cx:pt>
          <cx:pt idx="207">80.099999999999994</cx:pt>
          <cx:pt idx="208">80.200000000000003</cx:pt>
          <cx:pt idx="209">100</cx:pt>
          <cx:pt idx="210">80.700000000000003</cx:pt>
          <cx:pt idx="211">86.400000000000006</cx:pt>
          <cx:pt idx="212">84.5</cx:pt>
          <cx:pt idx="213">81.5</cx:pt>
          <cx:pt idx="214">71.799999999999997</cx:pt>
          <cx:pt idx="215">82.599999999999994</cx:pt>
          <cx:pt idx="216">67.299999999999997</cx:pt>
          <cx:pt idx="217">72.599999999999994</cx:pt>
          <cx:pt idx="218">70.099999999999994</cx:pt>
          <cx:pt idx="219">75.799999999999997</cx:pt>
          <cx:pt idx="220">98.099999999999994</cx:pt>
          <cx:pt idx="221">56.299999999999997</cx:pt>
          <cx:pt idx="222">81.900000000000006</cx:pt>
          <cx:pt idx="223">58.899999999999999</cx:pt>
          <cx:pt idx="224">70.299999999999997</cx:pt>
          <cx:pt idx="225">85.900000000000006</cx:pt>
          <cx:pt idx="226">75.599999999999994</cx:pt>
          <cx:pt idx="227">64.200000000000003</cx:pt>
          <cx:pt idx="228">67.799999999999997</cx:pt>
          <cx:pt idx="229">81.799999999999997</cx:pt>
          <cx:pt idx="230">67.700000000000003</cx:pt>
          <cx:pt idx="231">77.200000000000003</cx:pt>
          <cx:pt idx="232">75.5</cx:pt>
          <cx:pt idx="233">68.5</cx:pt>
          <cx:pt idx="234">96.400000000000006</cx:pt>
          <cx:pt idx="235">81.299999999999997</cx:pt>
          <cx:pt idx="236">54.700000000000003</cx:pt>
          <cx:pt idx="237">76.900000000000006</cx:pt>
          <cx:pt idx="238">68.400000000000006</cx:pt>
          <cx:pt idx="239">83.5</cx:pt>
          <cx:pt idx="240">67.099999999999994</cx:pt>
          <cx:pt idx="241">73.900000000000006</cx:pt>
          <cx:pt idx="242">80</cx:pt>
          <cx:pt idx="243">83.700000000000003</cx:pt>
          <cx:pt idx="244">63</cx:pt>
          <cx:pt idx="245">71.700000000000003</cx:pt>
          <cx:pt idx="246">70.299999999999997</cx:pt>
          <cx:pt idx="247">68.5</cx:pt>
          <cx:pt idx="248">92.700000000000003</cx:pt>
          <cx:pt idx="249">79</cx:pt>
          <cx:pt idx="250">62.399999999999999</cx:pt>
          <cx:pt idx="251">84.200000000000003</cx:pt>
          <cx:pt idx="252">96.200000000000003</cx:pt>
          <cx:pt idx="253">85.299999999999997</cx:pt>
          <cx:pt idx="254">59.799999999999997</cx:pt>
          <cx:pt idx="255">70.200000000000003</cx:pt>
          <cx:pt idx="256">87.700000000000003</cx:pt>
          <cx:pt idx="257">67.900000000000006</cx:pt>
          <cx:pt idx="258">79.400000000000006</cx:pt>
          <cx:pt idx="259">82.700000000000003</cx:pt>
          <cx:pt idx="260">65.700000000000003</cx:pt>
          <cx:pt idx="261">74.400000000000006</cx:pt>
          <cx:pt idx="262">42.600000000000001</cx:pt>
          <cx:pt idx="263">64.799999999999997</cx:pt>
          <cx:pt idx="264">72.5</cx:pt>
          <cx:pt idx="265">62.5</cx:pt>
          <cx:pt idx="266">91.299999999999997</cx:pt>
          <cx:pt idx="267">60.700000000000003</cx:pt>
          <cx:pt idx="268">70.599999999999994</cx:pt>
          <cx:pt idx="269">76.299999999999997</cx:pt>
          <cx:pt idx="270">89.400000000000006</cx:pt>
          <cx:pt idx="271">60.600000000000001</cx:pt>
          <cx:pt idx="272">86.599999999999994</cx:pt>
          <cx:pt idx="273">75.099999999999994</cx:pt>
          <cx:pt idx="274">65.200000000000003</cx:pt>
          <cx:pt idx="275">79.599999999999994</cx:pt>
          <cx:pt idx="276">77</cx:pt>
          <cx:pt idx="277">69</cx:pt>
          <cx:pt idx="278">75.700000000000003</cx:pt>
          <cx:pt idx="279">71.099999999999994</cx:pt>
          <cx:pt idx="280">76.099999999999994</cx:pt>
          <cx:pt idx="281">81.599999999999994</cx:pt>
          <cx:pt idx="282">90.900000000000006</cx:pt>
          <cx:pt idx="283">62.600000000000001</cx:pt>
          <cx:pt idx="284">96.299999999999997</cx:pt>
          <cx:pt idx="285">55.5</cx:pt>
          <cx:pt idx="286">73.5</cx:pt>
          <cx:pt idx="287">80.900000000000006</cx:pt>
          <cx:pt idx="288">77.799999999999997</cx:pt>
          <cx:pt idx="289">68.799999999999997</cx:pt>
          <cx:pt idx="290">72.900000000000006</cx:pt>
          <cx:pt idx="291">70.099999999999994</cx:pt>
          <cx:pt idx="292">69.099999999999994</cx:pt>
          <cx:pt idx="293">83.5</cx:pt>
          <cx:pt idx="294">78.599999999999994</cx:pt>
          <cx:pt idx="295">68.099999999999994</cx:pt>
          <cx:pt idx="296">84</cx:pt>
          <cx:pt idx="297">78.099999999999994</cx:pt>
          <cx:pt idx="298">83.099999999999994</cx:pt>
          <cx:pt idx="299">81.299999999999997</cx:pt>
          <cx:pt idx="300">66.700000000000003</cx:pt>
          <cx:pt idx="301">69.400000000000006</cx:pt>
          <cx:pt idx="302">82.5</cx:pt>
          <cx:pt idx="303">81.099999999999994</cx:pt>
          <cx:pt idx="304">74.799999999999997</cx:pt>
          <cx:pt idx="305">76.200000000000003</cx:pt>
          <cx:pt idx="306">87.799999999999997</cx:pt>
          <cx:pt idx="307">69.099999999999994</cx:pt>
          <cx:pt idx="308">80.5</cx:pt>
          <cx:pt idx="309">73</cx:pt>
          <cx:pt idx="310">72.799999999999997</cx:pt>
          <cx:pt idx="311">86</cx:pt>
          <cx:pt idx="312">83.299999999999997</cx:pt>
          <cx:pt idx="313">83.099999999999994</cx:pt>
          <cx:pt idx="314">88.099999999999994</cx:pt>
          <cx:pt idx="315">75.200000000000003</cx:pt>
          <cx:pt idx="316">81.799999999999997</cx:pt>
          <cx:pt idx="317">71.900000000000006</cx:pt>
          <cx:pt idx="318">78.200000000000003</cx:pt>
          <cx:pt idx="319">73.700000000000003</cx:pt>
          <cx:pt idx="320">76</cx:pt>
          <cx:pt idx="321">81</cx:pt>
          <cx:pt idx="322">66.799999999999997</cx:pt>
          <cx:pt idx="323">95.900000000000006</cx:pt>
          <cx:pt idx="324">64.900000000000006</cx:pt>
          <cx:pt idx="325">62.899999999999999</cx:pt>
          <cx:pt idx="326">86.599999999999994</cx:pt>
          <cx:pt idx="327">82.900000000000006</cx:pt>
          <cx:pt idx="328">81.200000000000003</cx:pt>
          <cx:pt idx="329">81.299999999999997</cx:pt>
          <cx:pt idx="330">74.900000000000006</cx:pt>
          <cx:pt idx="331">66</cx:pt>
          <cx:pt idx="332">75.799999999999997</cx:pt>
          <cx:pt idx="333">68.200000000000003</cx:pt>
          <cx:pt idx="334">84.799999999999997</cx:pt>
          <cx:pt idx="335">73.5</cx:pt>
          <cx:pt idx="336">66.700000000000003</cx:pt>
          <cx:pt idx="337">71.799999999999997</cx:pt>
          <cx:pt idx="338">79.099999999999994</cx:pt>
          <cx:pt idx="339">69.400000000000006</cx:pt>
          <cx:pt idx="340">66.799999999999997</cx:pt>
          <cx:pt idx="341">77.400000000000006</cx:pt>
          <cx:pt idx="342">77.400000000000006</cx:pt>
          <cx:pt idx="343">69.900000000000006</cx:pt>
          <cx:pt idx="344">70.299999999999997</cx:pt>
          <cx:pt idx="345">77.299999999999997</cx:pt>
          <cx:pt idx="346">60.5</cx:pt>
          <cx:pt idx="347">60.899999999999999</cx:pt>
          <cx:pt idx="348">67.799999999999997</cx:pt>
          <cx:pt idx="349">72.900000000000006</cx:pt>
          <cx:pt idx="350">78.099999999999994</cx:pt>
          <cx:pt idx="351">89.799999999999997</cx:pt>
          <cx:pt idx="352">83.599999999999994</cx:pt>
          <cx:pt idx="353">73.400000000000006</cx:pt>
          <cx:pt idx="354">74.799999999999997</cx:pt>
          <cx:pt idx="355">65</cx:pt>
          <cx:pt idx="356">74.799999999999997</cx:pt>
          <cx:pt idx="357">72.099999999999994</cx:pt>
          <cx:pt idx="358">78.200000000000003</cx:pt>
          <cx:pt idx="359">66.700000000000003</cx:pt>
          <cx:pt idx="360">80.200000000000003</cx:pt>
          <cx:pt idx="361">90.299999999999997</cx:pt>
          <cx:pt idx="362">73.900000000000006</cx:pt>
          <cx:pt idx="363">79</cx:pt>
          <cx:pt idx="364">81.900000000000006</cx:pt>
          <cx:pt idx="365">71</cx:pt>
          <cx:pt idx="366">77.200000000000003</cx:pt>
          <cx:pt idx="367">75.099999999999994</cx:pt>
          <cx:pt idx="368">76</cx:pt>
          <cx:pt idx="369">67.299999999999997</cx:pt>
          <cx:pt idx="370">75.200000000000003</cx:pt>
          <cx:pt idx="371">80</cx:pt>
          <cx:pt idx="372">89.5</cx:pt>
          <cx:pt idx="373">84.599999999999994</cx:pt>
          <cx:pt idx="374">96.5</cx:pt>
          <cx:pt idx="375">67.299999999999997</cx:pt>
          <cx:pt idx="376">83.700000000000003</cx:pt>
          <cx:pt idx="377">76.799999999999997</cx:pt>
          <cx:pt idx="378">96.900000000000006</cx:pt>
          <cx:pt idx="379">66.900000000000006</cx:pt>
          <cx:pt idx="380">66.599999999999994</cx:pt>
          <cx:pt idx="381">69</cx:pt>
          <cx:pt idx="382">53.799999999999997</cx:pt>
          <cx:pt idx="383">69.700000000000003</cx:pt>
          <cx:pt idx="384">67.400000000000006</cx:pt>
          <cx:pt idx="385">76.5</cx:pt>
          <cx:pt idx="386">78.400000000000006</cx:pt>
          <cx:pt idx="387">93.799999999999997</cx:pt>
          <cx:pt idx="388">84.5</cx:pt>
          <cx:pt idx="389">69.200000000000003</cx:pt>
          <cx:pt idx="390">66</cx:pt>
          <cx:pt idx="391">79.900000000000006</cx:pt>
          <cx:pt idx="392">61.799999999999997</cx:pt>
          <cx:pt idx="393">93.299999999999997</cx:pt>
          <cx:pt idx="394">86.799999999999997</cx:pt>
          <cx:pt idx="395">70.299999999999997</cx:pt>
          <cx:pt idx="396">57.899999999999999</cx:pt>
          <cx:pt idx="397">88.5</cx:pt>
          <cx:pt idx="398">73.900000000000006</cx:pt>
          <cx:pt idx="399">87.400000000000006</cx:pt>
          <cx:pt idx="400">59.100000000000001</cx:pt>
          <cx:pt idx="401">69</cx:pt>
          <cx:pt idx="402">75.099999999999994</cx:pt>
          <cx:pt idx="403">75.5</cx:pt>
          <cx:pt idx="404">70.5</cx:pt>
          <cx:pt idx="405">81.200000000000003</cx:pt>
          <cx:pt idx="406">64.299999999999997</cx:pt>
          <cx:pt idx="407">73.599999999999994</cx:pt>
          <cx:pt idx="408">76.200000000000003</cx:pt>
          <cx:pt idx="409">80.099999999999994</cx:pt>
          <cx:pt idx="410">82.099999999999994</cx:pt>
          <cx:pt idx="411">63.799999999999997</cx:pt>
          <cx:pt idx="412">59.700000000000003</cx:pt>
          <cx:pt idx="413">87.799999999999997</cx:pt>
          <cx:pt idx="414">78.299999999999997</cx:pt>
          <cx:pt idx="415">67.5</cx:pt>
          <cx:pt idx="416">90.5</cx:pt>
          <cx:pt idx="417">76.200000000000003</cx:pt>
          <cx:pt idx="418">86.799999999999997</cx:pt>
          <cx:pt idx="419">75.700000000000003</cx:pt>
          <cx:pt idx="420">95.599999999999994</cx:pt>
          <cx:pt idx="421">92.599999999999994</cx:pt>
          <cx:pt idx="422">72.5</cx:pt>
          <cx:pt idx="423">84.700000000000003</cx:pt>
          <cx:pt idx="424">81.5</cx:pt>
          <cx:pt idx="425">88.700000000000003</cx:pt>
          <cx:pt idx="426">65.400000000000006</cx:pt>
          <cx:pt idx="427">81.900000000000006</cx:pt>
          <cx:pt idx="428">85.599999999999994</cx:pt>
          <cx:pt idx="429">57.399999999999999</cx:pt>
          <cx:pt idx="430">63.200000000000003</cx:pt>
          <cx:pt idx="431">54.600000000000001</cx:pt>
          <cx:pt idx="432">72.299999999999997</cx:pt>
          <cx:pt idx="433">82.200000000000003</cx:pt>
          <cx:pt idx="434">90</cx:pt>
          <cx:pt idx="435">75.700000000000003</cx:pt>
          <cx:pt idx="436">91.299999999999997</cx:pt>
          <cx:pt idx="437">61.200000000000003</cx:pt>
          <cx:pt idx="438">58</cx:pt>
          <cx:pt idx="439">74.400000000000006</cx:pt>
          <cx:pt idx="440">78.799999999999997</cx:pt>
          <cx:pt idx="441">74.700000000000003</cx:pt>
          <cx:pt idx="442">54.299999999999997</cx:pt>
          <cx:pt idx="443">74.099999999999994</cx:pt>
          <cx:pt idx="444">62</cx:pt>
          <cx:pt idx="445">81.700000000000003</cx:pt>
          <cx:pt idx="446">78.700000000000003</cx:pt>
          <cx:pt idx="447">65.599999999999994</cx:pt>
          <cx:pt idx="448">69.900000000000006</cx:pt>
          <cx:pt idx="449">64.400000000000006</cx:pt>
          <cx:pt idx="450">74.400000000000006</cx:pt>
          <cx:pt idx="451">84.599999999999994</cx:pt>
          <cx:pt idx="452">65.099999999999994</cx:pt>
          <cx:pt idx="453">80</cx:pt>
          <cx:pt idx="454">69.700000000000003</cx:pt>
          <cx:pt idx="455">67.099999999999994</cx:pt>
          <cx:pt idx="456">73.900000000000006</cx:pt>
          <cx:pt idx="457">64.599999999999994</cx:pt>
          <cx:pt idx="458">69.5</cx:pt>
          <cx:pt idx="459">63</cx:pt>
          <cx:pt idx="460">94.599999999999994</cx:pt>
          <cx:pt idx="461">75.400000000000006</cx:pt>
          <cx:pt idx="462">68</cx:pt>
          <cx:pt idx="463">77.099999999999994</cx:pt>
          <cx:pt idx="464">73.900000000000006</cx:pt>
          <cx:pt idx="465">72.799999999999997</cx:pt>
          <cx:pt idx="466">81.099999999999994</cx:pt>
          <cx:pt idx="467">82.599999999999994</cx:pt>
          <cx:pt idx="468">69.700000000000003</cx:pt>
          <cx:pt idx="469">69.200000000000003</cx:pt>
          <cx:pt idx="470">72.200000000000003</cx:pt>
          <cx:pt idx="471">52</cx:pt>
          <cx:pt idx="472">59.799999999999997</cx:pt>
          <cx:pt idx="473">88.700000000000003</cx:pt>
          <cx:pt idx="474">91.400000000000006</cx:pt>
          <cx:pt idx="475">72.5</cx:pt>
          <cx:pt idx="476">80.799999999999997</cx:pt>
          <cx:pt idx="477">78.099999999999994</cx:pt>
          <cx:pt idx="478">100</cx:pt>
          <cx:pt idx="479">86.200000000000003</cx:pt>
          <cx:pt idx="480">73.700000000000003</cx:pt>
          <cx:pt idx="481">65.400000000000006</cx:pt>
          <cx:pt idx="482">58.899999999999999</cx:pt>
          <cx:pt idx="483">77</cx:pt>
          <cx:pt idx="484">67.400000000000006</cx:pt>
          <cx:pt idx="485">60.799999999999997</cx:pt>
          <cx:pt idx="486">68.5</cx:pt>
          <cx:pt idx="487">64.200000000000003</cx:pt>
          <cx:pt idx="488">91.900000000000006</cx:pt>
          <cx:pt idx="489">83.799999999999997</cx:pt>
          <cx:pt idx="490">74.900000000000006</cx:pt>
          <cx:pt idx="491">89.799999999999997</cx:pt>
          <cx:pt idx="492">75.799999999999997</cx:pt>
          <cx:pt idx="493">66.400000000000006</cx:pt>
          <cx:pt idx="494">90.200000000000003</cx:pt>
          <cx:pt idx="495">80.400000000000006</cx:pt>
          <cx:pt idx="496">64.599999999999994</cx:pt>
          <cx:pt idx="497">73.099999999999994</cx:pt>
          <cx:pt idx="498">66.200000000000003</cx:pt>
          <cx:pt idx="499">61.200000000000003</cx:pt>
        </cx:lvl>
      </cx:numDim>
    </cx:data>
  </cx:chartData>
  <cx:chart>
    <cx:title pos="t" align="ctr" overlay="0">
      <cx:tx>
        <cx:txData>
          <cx:v>Test Score Distribution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r>
            <a:rPr lang="en-US" sz="1400" b="0" i="0" u="none" strike="noStrike" baseline="0">
              <a:solidFill>
                <a:sysClr val="windowText" lastClr="000000">
                  <a:lumMod val="65000"/>
                  <a:lumOff val="35000"/>
                </a:sysClr>
              </a:solidFill>
              <a:latin typeface="Calibri" panose="020F0502020204030204"/>
            </a:rPr>
            <a:t>Test Score Distribution</a:t>
          </a:r>
        </a:p>
      </cx:txPr>
    </cx:title>
    <cx:plotArea>
      <cx:plotAreaRegion>
        <cx:series layoutId="clusteredColumn" uniqueId="{CA5C9FC2-E49C-3A4C-ACA1-44B66DD13603}">
          <cx:tx>
            <cx:txData>
              <cx:f>'Histogram &amp; Pareto Charts'!$B$1</cx:f>
              <cx:v>Test_Score</cx:v>
            </cx:txData>
          </cx:tx>
          <cx:dataId val="0"/>
          <cx:layoutPr>
            <cx:binning intervalClosed="r"/>
          </cx:layoutPr>
          <cx:axisId val="1"/>
        </cx:series>
        <cx:series layoutId="paretoLine" ownerIdx="0" uniqueId="{2572F903-365F-5741-9D2E-B3AA98461304}">
          <cx:axisId val="2"/>
        </cx:series>
      </cx:plotAreaRegion>
      <cx:axis id="0">
        <cx:catScaling gapWidth="0"/>
        <cx:tickLabels/>
      </cx:axis>
      <cx:axis id="1">
        <cx:valScaling/>
        <cx:majorGridlines/>
        <cx:tickLabels/>
      </cx:axis>
      <cx:axis id="2">
        <cx:valScaling max="1" min="0"/>
        <cx:units unit="percentage"/>
        <cx:tickLabels/>
      </cx:axis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acrossLinear" id="2">
  <a:schemeClr val="accent1"/>
  <a:schemeClr val="accent2"/>
  <a:schemeClr val="accent3"/>
  <a:schemeClr val="accent4"/>
  <a:schemeClr val="accent5"/>
  <a:schemeClr val="accent6"/>
</cs:colorStyle>
</file>

<file path=ppt/charts/colors9.xml><?xml version="1.0" encoding="utf-8"?>
<cs:colorStyle xmlns:cs="http://schemas.microsoft.com/office/drawing/2012/chartStyle" xmlns:a="http://schemas.openxmlformats.org/drawingml/2006/main" meth="acrossLinear" id="2">
  <a:schemeClr val="accent1"/>
  <a:schemeClr val="accent2"/>
  <a:schemeClr val="accent3"/>
  <a:schemeClr val="accent4"/>
  <a:schemeClr val="accent5"/>
  <a:schemeClr val="accent6"/>
</cs:colorStyle>
</file>

<file path=ppt/charts/style1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10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7EA865C-9F05-4C74-8FE5-7508B137386C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B04CCA8-E811-4DD1-BB18-BA7BA14F6384}">
      <dgm:prSet/>
      <dgm:spPr/>
      <dgm:t>
        <a:bodyPr/>
        <a:lstStyle/>
        <a:p>
          <a:r>
            <a:rPr lang="en-US" dirty="0"/>
            <a:t>Start by selecting the column of interest</a:t>
          </a:r>
        </a:p>
      </dgm:t>
    </dgm:pt>
    <dgm:pt modelId="{00B2E687-5309-4FFA-992E-2DA0C9D911CE}" type="parTrans" cxnId="{24F1197C-E000-49F9-AF67-56616DF343A2}">
      <dgm:prSet/>
      <dgm:spPr/>
      <dgm:t>
        <a:bodyPr/>
        <a:lstStyle/>
        <a:p>
          <a:endParaRPr lang="en-US"/>
        </a:p>
      </dgm:t>
    </dgm:pt>
    <dgm:pt modelId="{ABD57A37-2818-41BB-9DFC-5ACD4AFBC34D}" type="sibTrans" cxnId="{24F1197C-E000-49F9-AF67-56616DF343A2}">
      <dgm:prSet/>
      <dgm:spPr/>
      <dgm:t>
        <a:bodyPr/>
        <a:lstStyle/>
        <a:p>
          <a:endParaRPr lang="en-US"/>
        </a:p>
      </dgm:t>
    </dgm:pt>
    <dgm:pt modelId="{5B00E5AE-66C0-4178-9DAB-504E9BA425D6}">
      <dgm:prSet/>
      <dgm:spPr/>
      <dgm:t>
        <a:bodyPr/>
        <a:lstStyle/>
        <a:p>
          <a:r>
            <a:rPr lang="en-US" dirty="0"/>
            <a:t>Go to the </a:t>
          </a:r>
          <a:r>
            <a:rPr lang="en-US" b="1" dirty="0"/>
            <a:t>Insert</a:t>
          </a:r>
          <a:r>
            <a:rPr lang="en-US" dirty="0"/>
            <a:t> tab and select </a:t>
          </a:r>
          <a:r>
            <a:rPr lang="en-US" b="1" dirty="0"/>
            <a:t>Histogram</a:t>
          </a:r>
          <a:r>
            <a:rPr lang="en-US" dirty="0"/>
            <a:t>. </a:t>
          </a:r>
        </a:p>
      </dgm:t>
    </dgm:pt>
    <dgm:pt modelId="{D6CF509D-C527-49E1-8CFF-C4631DD5DA04}" type="parTrans" cxnId="{6106B0CB-43A1-431B-9041-7BA145512E40}">
      <dgm:prSet/>
      <dgm:spPr/>
      <dgm:t>
        <a:bodyPr/>
        <a:lstStyle/>
        <a:p>
          <a:endParaRPr lang="en-US"/>
        </a:p>
      </dgm:t>
    </dgm:pt>
    <dgm:pt modelId="{537D9335-68D3-466B-BFDE-4712403EF217}" type="sibTrans" cxnId="{6106B0CB-43A1-431B-9041-7BA145512E40}">
      <dgm:prSet/>
      <dgm:spPr/>
      <dgm:t>
        <a:bodyPr/>
        <a:lstStyle/>
        <a:p>
          <a:endParaRPr lang="en-US"/>
        </a:p>
      </dgm:t>
    </dgm:pt>
    <dgm:pt modelId="{305607CC-2055-4680-AAA0-146875C84FF8}">
      <dgm:prSet/>
      <dgm:spPr/>
      <dgm:t>
        <a:bodyPr/>
        <a:lstStyle/>
        <a:p>
          <a:r>
            <a:rPr lang="en-US" b="1" dirty="0"/>
            <a:t>The graph will be populated automatically.</a:t>
          </a:r>
          <a:endParaRPr lang="en-US" dirty="0"/>
        </a:p>
      </dgm:t>
    </dgm:pt>
    <dgm:pt modelId="{8F995111-06D9-4DEF-8342-0B3C27E7CBC5}" type="parTrans" cxnId="{1B02A766-5808-4D6D-BE5E-BC9E3E14855B}">
      <dgm:prSet/>
      <dgm:spPr/>
      <dgm:t>
        <a:bodyPr/>
        <a:lstStyle/>
        <a:p>
          <a:endParaRPr lang="en-US"/>
        </a:p>
      </dgm:t>
    </dgm:pt>
    <dgm:pt modelId="{0B0DF102-C99F-45AB-AAE6-9D44CE6CF73F}" type="sibTrans" cxnId="{1B02A766-5808-4D6D-BE5E-BC9E3E14855B}">
      <dgm:prSet/>
      <dgm:spPr/>
      <dgm:t>
        <a:bodyPr/>
        <a:lstStyle/>
        <a:p>
          <a:endParaRPr lang="en-US"/>
        </a:p>
      </dgm:t>
    </dgm:pt>
    <dgm:pt modelId="{6FBCF8F9-E67D-4F56-A84B-93F72912CE13}">
      <dgm:prSet/>
      <dgm:spPr/>
      <dgm:t>
        <a:bodyPr/>
        <a:lstStyle/>
        <a:p>
          <a:r>
            <a:rPr lang="en-US" b="1" dirty="0"/>
            <a:t>Adjust the chart title and the axis tick size as needed.</a:t>
          </a:r>
          <a:endParaRPr lang="en-US" dirty="0"/>
        </a:p>
      </dgm:t>
    </dgm:pt>
    <dgm:pt modelId="{D70AAF8F-8E99-46C7-91DB-1B59BBD55286}" type="parTrans" cxnId="{FF70CD4A-107F-4F31-95EC-9105F1225CA4}">
      <dgm:prSet/>
      <dgm:spPr/>
      <dgm:t>
        <a:bodyPr/>
        <a:lstStyle/>
        <a:p>
          <a:endParaRPr lang="en-US"/>
        </a:p>
      </dgm:t>
    </dgm:pt>
    <dgm:pt modelId="{9039FEE3-DB90-4994-A367-C3735D353A15}" type="sibTrans" cxnId="{FF70CD4A-107F-4F31-95EC-9105F1225CA4}">
      <dgm:prSet/>
      <dgm:spPr/>
      <dgm:t>
        <a:bodyPr/>
        <a:lstStyle/>
        <a:p>
          <a:endParaRPr lang="en-US"/>
        </a:p>
      </dgm:t>
    </dgm:pt>
    <dgm:pt modelId="{412546A4-A217-F044-98E4-D8916922C26E}" type="pres">
      <dgm:prSet presAssocID="{87EA865C-9F05-4C74-8FE5-7508B137386C}" presName="Name0" presStyleCnt="0">
        <dgm:presLayoutVars>
          <dgm:dir/>
          <dgm:resizeHandles val="exact"/>
        </dgm:presLayoutVars>
      </dgm:prSet>
      <dgm:spPr/>
    </dgm:pt>
    <dgm:pt modelId="{F4C44654-BC01-0F4E-8C25-79D263B664B3}" type="pres">
      <dgm:prSet presAssocID="{5B04CCA8-E811-4DD1-BB18-BA7BA14F6384}" presName="node" presStyleLbl="node1" presStyleIdx="0" presStyleCnt="4">
        <dgm:presLayoutVars>
          <dgm:bulletEnabled val="1"/>
        </dgm:presLayoutVars>
      </dgm:prSet>
      <dgm:spPr/>
    </dgm:pt>
    <dgm:pt modelId="{26BEC42B-9352-0E4C-8C1B-BEE3961B7EEA}" type="pres">
      <dgm:prSet presAssocID="{ABD57A37-2818-41BB-9DFC-5ACD4AFBC34D}" presName="sibTrans" presStyleLbl="sibTrans1D1" presStyleIdx="0" presStyleCnt="3"/>
      <dgm:spPr/>
    </dgm:pt>
    <dgm:pt modelId="{02F4D875-1504-584F-8F03-8D149DD3F724}" type="pres">
      <dgm:prSet presAssocID="{ABD57A37-2818-41BB-9DFC-5ACD4AFBC34D}" presName="connectorText" presStyleLbl="sibTrans1D1" presStyleIdx="0" presStyleCnt="3"/>
      <dgm:spPr/>
    </dgm:pt>
    <dgm:pt modelId="{1DCE816C-8411-3747-BB47-3EFB9E7B266B}" type="pres">
      <dgm:prSet presAssocID="{5B00E5AE-66C0-4178-9DAB-504E9BA425D6}" presName="node" presStyleLbl="node1" presStyleIdx="1" presStyleCnt="4">
        <dgm:presLayoutVars>
          <dgm:bulletEnabled val="1"/>
        </dgm:presLayoutVars>
      </dgm:prSet>
      <dgm:spPr/>
    </dgm:pt>
    <dgm:pt modelId="{5AD9E8FB-0531-914C-9277-88C98E649BD8}" type="pres">
      <dgm:prSet presAssocID="{537D9335-68D3-466B-BFDE-4712403EF217}" presName="sibTrans" presStyleLbl="sibTrans1D1" presStyleIdx="1" presStyleCnt="3"/>
      <dgm:spPr/>
    </dgm:pt>
    <dgm:pt modelId="{5AB3D9F8-846B-234E-9341-7F1C87E2F50F}" type="pres">
      <dgm:prSet presAssocID="{537D9335-68D3-466B-BFDE-4712403EF217}" presName="connectorText" presStyleLbl="sibTrans1D1" presStyleIdx="1" presStyleCnt="3"/>
      <dgm:spPr/>
    </dgm:pt>
    <dgm:pt modelId="{52FA71A5-DA01-244A-B964-570CFA6C5A67}" type="pres">
      <dgm:prSet presAssocID="{305607CC-2055-4680-AAA0-146875C84FF8}" presName="node" presStyleLbl="node1" presStyleIdx="2" presStyleCnt="4">
        <dgm:presLayoutVars>
          <dgm:bulletEnabled val="1"/>
        </dgm:presLayoutVars>
      </dgm:prSet>
      <dgm:spPr/>
    </dgm:pt>
    <dgm:pt modelId="{9C8117A4-73CC-8043-B661-B25348C590C9}" type="pres">
      <dgm:prSet presAssocID="{0B0DF102-C99F-45AB-AAE6-9D44CE6CF73F}" presName="sibTrans" presStyleLbl="sibTrans1D1" presStyleIdx="2" presStyleCnt="3"/>
      <dgm:spPr/>
    </dgm:pt>
    <dgm:pt modelId="{5929A2E0-FD12-2940-9CBF-C140CEBD585E}" type="pres">
      <dgm:prSet presAssocID="{0B0DF102-C99F-45AB-AAE6-9D44CE6CF73F}" presName="connectorText" presStyleLbl="sibTrans1D1" presStyleIdx="2" presStyleCnt="3"/>
      <dgm:spPr/>
    </dgm:pt>
    <dgm:pt modelId="{E4DF9DC5-D41B-FD40-92D4-BC7F93FACE03}" type="pres">
      <dgm:prSet presAssocID="{6FBCF8F9-E67D-4F56-A84B-93F72912CE13}" presName="node" presStyleLbl="node1" presStyleIdx="3" presStyleCnt="4">
        <dgm:presLayoutVars>
          <dgm:bulletEnabled val="1"/>
        </dgm:presLayoutVars>
      </dgm:prSet>
      <dgm:spPr/>
    </dgm:pt>
  </dgm:ptLst>
  <dgm:cxnLst>
    <dgm:cxn modelId="{9FBB0005-17D6-8545-A66E-4034066AEB18}" type="presOf" srcId="{5B00E5AE-66C0-4178-9DAB-504E9BA425D6}" destId="{1DCE816C-8411-3747-BB47-3EFB9E7B266B}" srcOrd="0" destOrd="0" presId="urn:microsoft.com/office/officeart/2016/7/layout/RepeatingBendingProcessNew"/>
    <dgm:cxn modelId="{FF70CD4A-107F-4F31-95EC-9105F1225CA4}" srcId="{87EA865C-9F05-4C74-8FE5-7508B137386C}" destId="{6FBCF8F9-E67D-4F56-A84B-93F72912CE13}" srcOrd="3" destOrd="0" parTransId="{D70AAF8F-8E99-46C7-91DB-1B59BBD55286}" sibTransId="{9039FEE3-DB90-4994-A367-C3735D353A15}"/>
    <dgm:cxn modelId="{E4B26352-ED67-294F-906A-19C8A26328D9}" type="presOf" srcId="{ABD57A37-2818-41BB-9DFC-5ACD4AFBC34D}" destId="{02F4D875-1504-584F-8F03-8D149DD3F724}" srcOrd="1" destOrd="0" presId="urn:microsoft.com/office/officeart/2016/7/layout/RepeatingBendingProcessNew"/>
    <dgm:cxn modelId="{5BD9BE5C-D8C4-9F49-B6D7-827402FB3000}" type="presOf" srcId="{87EA865C-9F05-4C74-8FE5-7508B137386C}" destId="{412546A4-A217-F044-98E4-D8916922C26E}" srcOrd="0" destOrd="0" presId="urn:microsoft.com/office/officeart/2016/7/layout/RepeatingBendingProcessNew"/>
    <dgm:cxn modelId="{693C4863-F301-BC47-9A08-951DAB4B0CCE}" type="presOf" srcId="{0B0DF102-C99F-45AB-AAE6-9D44CE6CF73F}" destId="{5929A2E0-FD12-2940-9CBF-C140CEBD585E}" srcOrd="1" destOrd="0" presId="urn:microsoft.com/office/officeart/2016/7/layout/RepeatingBendingProcessNew"/>
    <dgm:cxn modelId="{1B02A766-5808-4D6D-BE5E-BC9E3E14855B}" srcId="{87EA865C-9F05-4C74-8FE5-7508B137386C}" destId="{305607CC-2055-4680-AAA0-146875C84FF8}" srcOrd="2" destOrd="0" parTransId="{8F995111-06D9-4DEF-8342-0B3C27E7CBC5}" sibTransId="{0B0DF102-C99F-45AB-AAE6-9D44CE6CF73F}"/>
    <dgm:cxn modelId="{5C645475-7408-794F-B178-FF769D9CE413}" type="presOf" srcId="{5B04CCA8-E811-4DD1-BB18-BA7BA14F6384}" destId="{F4C44654-BC01-0F4E-8C25-79D263B664B3}" srcOrd="0" destOrd="0" presId="urn:microsoft.com/office/officeart/2016/7/layout/RepeatingBendingProcessNew"/>
    <dgm:cxn modelId="{8DF5097A-6A21-824A-9925-C35B8F3E0FB1}" type="presOf" srcId="{0B0DF102-C99F-45AB-AAE6-9D44CE6CF73F}" destId="{9C8117A4-73CC-8043-B661-B25348C590C9}" srcOrd="0" destOrd="0" presId="urn:microsoft.com/office/officeart/2016/7/layout/RepeatingBendingProcessNew"/>
    <dgm:cxn modelId="{24F1197C-E000-49F9-AF67-56616DF343A2}" srcId="{87EA865C-9F05-4C74-8FE5-7508B137386C}" destId="{5B04CCA8-E811-4DD1-BB18-BA7BA14F6384}" srcOrd="0" destOrd="0" parTransId="{00B2E687-5309-4FFA-992E-2DA0C9D911CE}" sibTransId="{ABD57A37-2818-41BB-9DFC-5ACD4AFBC34D}"/>
    <dgm:cxn modelId="{3AABE184-0A92-D847-928C-5D2A95493135}" type="presOf" srcId="{6FBCF8F9-E67D-4F56-A84B-93F72912CE13}" destId="{E4DF9DC5-D41B-FD40-92D4-BC7F93FACE03}" srcOrd="0" destOrd="0" presId="urn:microsoft.com/office/officeart/2016/7/layout/RepeatingBendingProcessNew"/>
    <dgm:cxn modelId="{C0FFDEAF-48B1-3D47-B9B4-F6B5464AB023}" type="presOf" srcId="{ABD57A37-2818-41BB-9DFC-5ACD4AFBC34D}" destId="{26BEC42B-9352-0E4C-8C1B-BEE3961B7EEA}" srcOrd="0" destOrd="0" presId="urn:microsoft.com/office/officeart/2016/7/layout/RepeatingBendingProcessNew"/>
    <dgm:cxn modelId="{8107D5C6-ACF1-4C4B-9C18-874E7F5D34E2}" type="presOf" srcId="{305607CC-2055-4680-AAA0-146875C84FF8}" destId="{52FA71A5-DA01-244A-B964-570CFA6C5A67}" srcOrd="0" destOrd="0" presId="urn:microsoft.com/office/officeart/2016/7/layout/RepeatingBendingProcessNew"/>
    <dgm:cxn modelId="{6106B0CB-43A1-431B-9041-7BA145512E40}" srcId="{87EA865C-9F05-4C74-8FE5-7508B137386C}" destId="{5B00E5AE-66C0-4178-9DAB-504E9BA425D6}" srcOrd="1" destOrd="0" parTransId="{D6CF509D-C527-49E1-8CFF-C4631DD5DA04}" sibTransId="{537D9335-68D3-466B-BFDE-4712403EF217}"/>
    <dgm:cxn modelId="{F56B4DD8-1869-B044-9517-9FE3E98F18DB}" type="presOf" srcId="{537D9335-68D3-466B-BFDE-4712403EF217}" destId="{5AD9E8FB-0531-914C-9277-88C98E649BD8}" srcOrd="0" destOrd="0" presId="urn:microsoft.com/office/officeart/2016/7/layout/RepeatingBendingProcessNew"/>
    <dgm:cxn modelId="{8D341FEE-98C7-014B-B64E-9212FB4971D4}" type="presOf" srcId="{537D9335-68D3-466B-BFDE-4712403EF217}" destId="{5AB3D9F8-846B-234E-9341-7F1C87E2F50F}" srcOrd="1" destOrd="0" presId="urn:microsoft.com/office/officeart/2016/7/layout/RepeatingBendingProcessNew"/>
    <dgm:cxn modelId="{33F91B2A-F18A-5446-B813-985864D9BD2D}" type="presParOf" srcId="{412546A4-A217-F044-98E4-D8916922C26E}" destId="{F4C44654-BC01-0F4E-8C25-79D263B664B3}" srcOrd="0" destOrd="0" presId="urn:microsoft.com/office/officeart/2016/7/layout/RepeatingBendingProcessNew"/>
    <dgm:cxn modelId="{45137CEE-6B60-9C4E-B7CA-8B284DB8D180}" type="presParOf" srcId="{412546A4-A217-F044-98E4-D8916922C26E}" destId="{26BEC42B-9352-0E4C-8C1B-BEE3961B7EEA}" srcOrd="1" destOrd="0" presId="urn:microsoft.com/office/officeart/2016/7/layout/RepeatingBendingProcessNew"/>
    <dgm:cxn modelId="{72A259FB-4C97-C34E-8258-9C25EC1A24A2}" type="presParOf" srcId="{26BEC42B-9352-0E4C-8C1B-BEE3961B7EEA}" destId="{02F4D875-1504-584F-8F03-8D149DD3F724}" srcOrd="0" destOrd="0" presId="urn:microsoft.com/office/officeart/2016/7/layout/RepeatingBendingProcessNew"/>
    <dgm:cxn modelId="{553D0E0C-B462-7E46-B8A4-77C0B4F9E15B}" type="presParOf" srcId="{412546A4-A217-F044-98E4-D8916922C26E}" destId="{1DCE816C-8411-3747-BB47-3EFB9E7B266B}" srcOrd="2" destOrd="0" presId="urn:microsoft.com/office/officeart/2016/7/layout/RepeatingBendingProcessNew"/>
    <dgm:cxn modelId="{41A2A6D6-666D-4645-87EA-5DB97CFC4FD7}" type="presParOf" srcId="{412546A4-A217-F044-98E4-D8916922C26E}" destId="{5AD9E8FB-0531-914C-9277-88C98E649BD8}" srcOrd="3" destOrd="0" presId="urn:microsoft.com/office/officeart/2016/7/layout/RepeatingBendingProcessNew"/>
    <dgm:cxn modelId="{2D2C0DB7-4F75-2B4C-A46D-04DECC94F81F}" type="presParOf" srcId="{5AD9E8FB-0531-914C-9277-88C98E649BD8}" destId="{5AB3D9F8-846B-234E-9341-7F1C87E2F50F}" srcOrd="0" destOrd="0" presId="urn:microsoft.com/office/officeart/2016/7/layout/RepeatingBendingProcessNew"/>
    <dgm:cxn modelId="{CC7A4FDB-779D-A543-A739-E5EC5396C7B5}" type="presParOf" srcId="{412546A4-A217-F044-98E4-D8916922C26E}" destId="{52FA71A5-DA01-244A-B964-570CFA6C5A67}" srcOrd="4" destOrd="0" presId="urn:microsoft.com/office/officeart/2016/7/layout/RepeatingBendingProcessNew"/>
    <dgm:cxn modelId="{2E5C6216-868B-5445-8388-6A57876EDAF8}" type="presParOf" srcId="{412546A4-A217-F044-98E4-D8916922C26E}" destId="{9C8117A4-73CC-8043-B661-B25348C590C9}" srcOrd="5" destOrd="0" presId="urn:microsoft.com/office/officeart/2016/7/layout/RepeatingBendingProcessNew"/>
    <dgm:cxn modelId="{FCB2DF42-A22E-2747-A24B-9C06E59339D3}" type="presParOf" srcId="{9C8117A4-73CC-8043-B661-B25348C590C9}" destId="{5929A2E0-FD12-2940-9CBF-C140CEBD585E}" srcOrd="0" destOrd="0" presId="urn:microsoft.com/office/officeart/2016/7/layout/RepeatingBendingProcessNew"/>
    <dgm:cxn modelId="{D9621509-69EC-0947-B37E-9F0033A5B5B5}" type="presParOf" srcId="{412546A4-A217-F044-98E4-D8916922C26E}" destId="{E4DF9DC5-D41B-FD40-92D4-BC7F93FACE03}" srcOrd="6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7EA865C-9F05-4C74-8FE5-7508B137386C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B04CCA8-E811-4DD1-BB18-BA7BA14F6384}">
      <dgm:prSet/>
      <dgm:spPr/>
      <dgm:t>
        <a:bodyPr/>
        <a:lstStyle/>
        <a:p>
          <a:r>
            <a:rPr lang="en-US"/>
            <a:t>Start by inserting a </a:t>
          </a:r>
          <a:r>
            <a:rPr lang="en-US" b="1"/>
            <a:t>2D Bar Chart</a:t>
          </a:r>
          <a:r>
            <a:rPr lang="en-US"/>
            <a:t> from the </a:t>
          </a:r>
          <a:r>
            <a:rPr lang="en-US" b="1"/>
            <a:t>Insert</a:t>
          </a:r>
          <a:r>
            <a:rPr lang="en-US"/>
            <a:t> tab.</a:t>
          </a:r>
        </a:p>
      </dgm:t>
    </dgm:pt>
    <dgm:pt modelId="{00B2E687-5309-4FFA-992E-2DA0C9D911CE}" type="parTrans" cxnId="{24F1197C-E000-49F9-AF67-56616DF343A2}">
      <dgm:prSet/>
      <dgm:spPr/>
      <dgm:t>
        <a:bodyPr/>
        <a:lstStyle/>
        <a:p>
          <a:endParaRPr lang="en-US"/>
        </a:p>
      </dgm:t>
    </dgm:pt>
    <dgm:pt modelId="{ABD57A37-2818-41BB-9DFC-5ACD4AFBC34D}" type="sibTrans" cxnId="{24F1197C-E000-49F9-AF67-56616DF343A2}">
      <dgm:prSet/>
      <dgm:spPr/>
      <dgm:t>
        <a:bodyPr/>
        <a:lstStyle/>
        <a:p>
          <a:endParaRPr lang="en-US"/>
        </a:p>
      </dgm:t>
    </dgm:pt>
    <dgm:pt modelId="{5B00E5AE-66C0-4178-9DAB-504E9BA425D6}">
      <dgm:prSet/>
      <dgm:spPr/>
      <dgm:t>
        <a:bodyPr/>
        <a:lstStyle/>
        <a:p>
          <a:r>
            <a:rPr lang="en-US"/>
            <a:t>Excel may leave the visualization blank initially. That’s fine!</a:t>
          </a:r>
        </a:p>
      </dgm:t>
    </dgm:pt>
    <dgm:pt modelId="{D6CF509D-C527-49E1-8CFF-C4631DD5DA04}" type="parTrans" cxnId="{6106B0CB-43A1-431B-9041-7BA145512E40}">
      <dgm:prSet/>
      <dgm:spPr/>
      <dgm:t>
        <a:bodyPr/>
        <a:lstStyle/>
        <a:p>
          <a:endParaRPr lang="en-US"/>
        </a:p>
      </dgm:t>
    </dgm:pt>
    <dgm:pt modelId="{537D9335-68D3-466B-BFDE-4712403EF217}" type="sibTrans" cxnId="{6106B0CB-43A1-431B-9041-7BA145512E40}">
      <dgm:prSet/>
      <dgm:spPr/>
      <dgm:t>
        <a:bodyPr/>
        <a:lstStyle/>
        <a:p>
          <a:endParaRPr lang="en-US"/>
        </a:p>
      </dgm:t>
    </dgm:pt>
    <dgm:pt modelId="{305607CC-2055-4680-AAA0-146875C84FF8}">
      <dgm:prSet/>
      <dgm:spPr/>
      <dgm:t>
        <a:bodyPr/>
        <a:lstStyle/>
        <a:p>
          <a:r>
            <a:rPr lang="en-US"/>
            <a:t>Right-click on the blank chart and select </a:t>
          </a:r>
          <a:r>
            <a:rPr lang="en-US" b="1"/>
            <a:t>"Select Data."</a:t>
          </a:r>
          <a:endParaRPr lang="en-US"/>
        </a:p>
      </dgm:t>
    </dgm:pt>
    <dgm:pt modelId="{8F995111-06D9-4DEF-8342-0B3C27E7CBC5}" type="parTrans" cxnId="{1B02A766-5808-4D6D-BE5E-BC9E3E14855B}">
      <dgm:prSet/>
      <dgm:spPr/>
      <dgm:t>
        <a:bodyPr/>
        <a:lstStyle/>
        <a:p>
          <a:endParaRPr lang="en-US"/>
        </a:p>
      </dgm:t>
    </dgm:pt>
    <dgm:pt modelId="{0B0DF102-C99F-45AB-AAE6-9D44CE6CF73F}" type="sibTrans" cxnId="{1B02A766-5808-4D6D-BE5E-BC9E3E14855B}">
      <dgm:prSet/>
      <dgm:spPr/>
      <dgm:t>
        <a:bodyPr/>
        <a:lstStyle/>
        <a:p>
          <a:endParaRPr lang="en-US"/>
        </a:p>
      </dgm:t>
    </dgm:pt>
    <dgm:pt modelId="{6FBCF8F9-E67D-4F56-A84B-93F72912CE13}">
      <dgm:prSet/>
      <dgm:spPr/>
      <dgm:t>
        <a:bodyPr/>
        <a:lstStyle/>
        <a:p>
          <a:r>
            <a:rPr lang="en-US" dirty="0"/>
            <a:t>Click </a:t>
          </a:r>
          <a:r>
            <a:rPr lang="en-US" b="1" dirty="0"/>
            <a:t>”+ "</a:t>
          </a:r>
          <a:r>
            <a:rPr lang="en-US" dirty="0"/>
            <a:t> </a:t>
          </a:r>
        </a:p>
      </dgm:t>
    </dgm:pt>
    <dgm:pt modelId="{D70AAF8F-8E99-46C7-91DB-1B59BBD55286}" type="parTrans" cxnId="{FF70CD4A-107F-4F31-95EC-9105F1225CA4}">
      <dgm:prSet/>
      <dgm:spPr/>
      <dgm:t>
        <a:bodyPr/>
        <a:lstStyle/>
        <a:p>
          <a:endParaRPr lang="en-US"/>
        </a:p>
      </dgm:t>
    </dgm:pt>
    <dgm:pt modelId="{9039FEE3-DB90-4994-A367-C3735D353A15}" type="sibTrans" cxnId="{FF70CD4A-107F-4F31-95EC-9105F1225CA4}">
      <dgm:prSet/>
      <dgm:spPr/>
      <dgm:t>
        <a:bodyPr/>
        <a:lstStyle/>
        <a:p>
          <a:endParaRPr lang="en-US"/>
        </a:p>
      </dgm:t>
    </dgm:pt>
    <dgm:pt modelId="{0D3D8FCE-7094-47E0-B03A-764988234AE4}">
      <dgm:prSet/>
      <dgm:spPr/>
      <dgm:t>
        <a:bodyPr/>
        <a:lstStyle/>
        <a:p>
          <a:r>
            <a:rPr lang="en-US" b="1"/>
            <a:t>Series Name:</a:t>
          </a:r>
          <a:r>
            <a:rPr lang="en-US"/>
            <a:t> "Sales by Genre"</a:t>
          </a:r>
        </a:p>
      </dgm:t>
    </dgm:pt>
    <dgm:pt modelId="{56FCCE28-1F79-4E87-B9D0-E9063FC733DF}" type="parTrans" cxnId="{42290344-586C-483E-BAD5-4B99FC0FD715}">
      <dgm:prSet/>
      <dgm:spPr/>
      <dgm:t>
        <a:bodyPr/>
        <a:lstStyle/>
        <a:p>
          <a:endParaRPr lang="en-US"/>
        </a:p>
      </dgm:t>
    </dgm:pt>
    <dgm:pt modelId="{6857E6B0-3C8F-4AE1-A423-7CFD45A30749}" type="sibTrans" cxnId="{42290344-586C-483E-BAD5-4B99FC0FD715}">
      <dgm:prSet/>
      <dgm:spPr/>
      <dgm:t>
        <a:bodyPr/>
        <a:lstStyle/>
        <a:p>
          <a:endParaRPr lang="en-US"/>
        </a:p>
      </dgm:t>
    </dgm:pt>
    <dgm:pt modelId="{4942BC1F-6B7C-4795-A9DC-D483E59F03DB}">
      <dgm:prSet/>
      <dgm:spPr/>
      <dgm:t>
        <a:bodyPr/>
        <a:lstStyle/>
        <a:p>
          <a:r>
            <a:rPr lang="en-US" b="1"/>
            <a:t>Values:</a:t>
          </a:r>
          <a:r>
            <a:rPr lang="en-US"/>
            <a:t> Select the total sales data (e.g., N3 through N6).</a:t>
          </a:r>
        </a:p>
      </dgm:t>
    </dgm:pt>
    <dgm:pt modelId="{19369079-04B0-469E-87E5-7A0AF982D9A0}" type="parTrans" cxnId="{D154DF68-D9B2-49FC-ABED-D79FBEEB26C0}">
      <dgm:prSet/>
      <dgm:spPr/>
      <dgm:t>
        <a:bodyPr/>
        <a:lstStyle/>
        <a:p>
          <a:endParaRPr lang="en-US"/>
        </a:p>
      </dgm:t>
    </dgm:pt>
    <dgm:pt modelId="{25E07A60-FE88-4C91-A50E-2439BCFDA6F0}" type="sibTrans" cxnId="{D154DF68-D9B2-49FC-ABED-D79FBEEB26C0}">
      <dgm:prSet/>
      <dgm:spPr/>
      <dgm:t>
        <a:bodyPr/>
        <a:lstStyle/>
        <a:p>
          <a:endParaRPr lang="en-US"/>
        </a:p>
      </dgm:t>
    </dgm:pt>
    <dgm:pt modelId="{F87B1BE2-9014-4E7C-AE77-673269F694DD}">
      <dgm:prSet/>
      <dgm:spPr/>
      <dgm:t>
        <a:bodyPr/>
        <a:lstStyle/>
        <a:p>
          <a:r>
            <a:rPr lang="en-US" dirty="0"/>
            <a:t>Under the axis labels Select Genre names (A3 through A6) and press </a:t>
          </a:r>
          <a:r>
            <a:rPr lang="en-US" b="1" dirty="0"/>
            <a:t>OK</a:t>
          </a:r>
          <a:r>
            <a:rPr lang="en-US" dirty="0"/>
            <a:t>.</a:t>
          </a:r>
        </a:p>
      </dgm:t>
    </dgm:pt>
    <dgm:pt modelId="{64E7D7B8-8D77-4303-8968-5BB4FD89083D}" type="parTrans" cxnId="{5FB199A5-5BD4-480E-8AF3-247F50EE5F7A}">
      <dgm:prSet/>
      <dgm:spPr/>
      <dgm:t>
        <a:bodyPr/>
        <a:lstStyle/>
        <a:p>
          <a:endParaRPr lang="en-US"/>
        </a:p>
      </dgm:t>
    </dgm:pt>
    <dgm:pt modelId="{1804D9C8-E2E7-44BE-B006-AFA309C7AD4D}" type="sibTrans" cxnId="{5FB199A5-5BD4-480E-8AF3-247F50EE5F7A}">
      <dgm:prSet/>
      <dgm:spPr/>
      <dgm:t>
        <a:bodyPr/>
        <a:lstStyle/>
        <a:p>
          <a:endParaRPr lang="en-US"/>
        </a:p>
      </dgm:t>
    </dgm:pt>
    <dgm:pt modelId="{FA21261A-A169-46AD-A8CC-B471179D50D2}">
      <dgm:prSet/>
      <dgm:spPr/>
      <dgm:t>
        <a:bodyPr/>
        <a:lstStyle/>
        <a:p>
          <a:r>
            <a:rPr lang="en-US" dirty="0"/>
            <a:t>Press Ok to populate the values</a:t>
          </a:r>
        </a:p>
      </dgm:t>
    </dgm:pt>
    <dgm:pt modelId="{99588109-E460-4E6F-AA1E-1B0C826DF6BD}" type="parTrans" cxnId="{BB7773E6-4AB8-4A70-87A1-DD9ED9828F51}">
      <dgm:prSet/>
      <dgm:spPr/>
      <dgm:t>
        <a:bodyPr/>
        <a:lstStyle/>
        <a:p>
          <a:endParaRPr lang="en-US"/>
        </a:p>
      </dgm:t>
    </dgm:pt>
    <dgm:pt modelId="{5380FD00-5EED-4E1E-BC45-68FB9A364117}" type="sibTrans" cxnId="{BB7773E6-4AB8-4A70-87A1-DD9ED9828F51}">
      <dgm:prSet/>
      <dgm:spPr/>
      <dgm:t>
        <a:bodyPr/>
        <a:lstStyle/>
        <a:p>
          <a:endParaRPr lang="en-US"/>
        </a:p>
      </dgm:t>
    </dgm:pt>
    <dgm:pt modelId="{02E57D6C-5511-462C-8FE7-0F7F09706FB7}">
      <dgm:prSet/>
      <dgm:spPr/>
      <dgm:t>
        <a:bodyPr/>
        <a:lstStyle/>
        <a:p>
          <a:r>
            <a:rPr lang="en-US" dirty="0"/>
            <a:t>Final Formatting: </a:t>
          </a:r>
        </a:p>
      </dgm:t>
    </dgm:pt>
    <dgm:pt modelId="{4AF0E3DB-A047-41C5-A125-1A9C52EE5788}" type="parTrans" cxnId="{12E5D67E-4DD5-431E-80D8-AA1DBE069960}">
      <dgm:prSet/>
      <dgm:spPr/>
      <dgm:t>
        <a:bodyPr/>
        <a:lstStyle/>
        <a:p>
          <a:endParaRPr lang="en-US"/>
        </a:p>
      </dgm:t>
    </dgm:pt>
    <dgm:pt modelId="{0D6ABB02-58A1-4CD7-BDF5-3F9F0F1F6C97}" type="sibTrans" cxnId="{12E5D67E-4DD5-431E-80D8-AA1DBE069960}">
      <dgm:prSet/>
      <dgm:spPr/>
      <dgm:t>
        <a:bodyPr/>
        <a:lstStyle/>
        <a:p>
          <a:endParaRPr lang="en-US"/>
        </a:p>
      </dgm:t>
    </dgm:pt>
    <dgm:pt modelId="{6B45065E-FD45-4522-915D-FD59E7379973}">
      <dgm:prSet/>
      <dgm:spPr/>
      <dgm:t>
        <a:bodyPr/>
        <a:lstStyle/>
        <a:p>
          <a:r>
            <a:rPr lang="en-US" dirty="0"/>
            <a:t>Adjust the </a:t>
          </a:r>
          <a:r>
            <a:rPr lang="en-US" b="1" dirty="0"/>
            <a:t>X-axis text size</a:t>
          </a:r>
          <a:r>
            <a:rPr lang="en-US" dirty="0"/>
            <a:t> for readability.</a:t>
          </a:r>
        </a:p>
      </dgm:t>
    </dgm:pt>
    <dgm:pt modelId="{71ECFD97-8932-48D8-83F8-36865FA5B85F}" type="parTrans" cxnId="{712059C8-5B00-466B-8130-1D9958FFE1CB}">
      <dgm:prSet/>
      <dgm:spPr/>
      <dgm:t>
        <a:bodyPr/>
        <a:lstStyle/>
        <a:p>
          <a:endParaRPr lang="en-US"/>
        </a:p>
      </dgm:t>
    </dgm:pt>
    <dgm:pt modelId="{EDFDD61B-99C2-4DC1-AD75-89C10D1725B2}" type="sibTrans" cxnId="{712059C8-5B00-466B-8130-1D9958FFE1CB}">
      <dgm:prSet/>
      <dgm:spPr/>
      <dgm:t>
        <a:bodyPr/>
        <a:lstStyle/>
        <a:p>
          <a:endParaRPr lang="en-US"/>
        </a:p>
      </dgm:t>
    </dgm:pt>
    <dgm:pt modelId="{39EBB666-49D0-43D8-B4B9-45026736D5C9}">
      <dgm:prSet/>
      <dgm:spPr/>
      <dgm:t>
        <a:bodyPr/>
        <a:lstStyle/>
        <a:p>
          <a:r>
            <a:rPr lang="en-US" dirty="0"/>
            <a:t>Make labels </a:t>
          </a:r>
          <a:r>
            <a:rPr lang="en-US" b="1" dirty="0"/>
            <a:t>bold</a:t>
          </a:r>
          <a:r>
            <a:rPr lang="en-US" dirty="0"/>
            <a:t> and increase size.</a:t>
          </a:r>
        </a:p>
      </dgm:t>
    </dgm:pt>
    <dgm:pt modelId="{ADA703BD-C896-407C-996D-BE533F547544}" type="parTrans" cxnId="{60F854CF-26BE-448B-A944-FE68A0FD1F6F}">
      <dgm:prSet/>
      <dgm:spPr/>
      <dgm:t>
        <a:bodyPr/>
        <a:lstStyle/>
        <a:p>
          <a:endParaRPr lang="en-US"/>
        </a:p>
      </dgm:t>
    </dgm:pt>
    <dgm:pt modelId="{651FBE2A-CFB5-4E46-8CCF-97EF888CF84E}" type="sibTrans" cxnId="{60F854CF-26BE-448B-A944-FE68A0FD1F6F}">
      <dgm:prSet/>
      <dgm:spPr/>
      <dgm:t>
        <a:bodyPr/>
        <a:lstStyle/>
        <a:p>
          <a:endParaRPr lang="en-US"/>
        </a:p>
      </dgm:t>
    </dgm:pt>
    <dgm:pt modelId="{50528E5A-C596-47B9-AA44-4CF282FC5B8B}">
      <dgm:prSet/>
      <dgm:spPr/>
      <dgm:t>
        <a:bodyPr/>
        <a:lstStyle/>
        <a:p>
          <a:r>
            <a:rPr lang="en-US" dirty="0"/>
            <a:t>Reduce </a:t>
          </a:r>
          <a:r>
            <a:rPr lang="en-US" b="1" dirty="0"/>
            <a:t>Gap Width</a:t>
          </a:r>
          <a:r>
            <a:rPr lang="en-US" dirty="0"/>
            <a:t> in </a:t>
          </a:r>
          <a:r>
            <a:rPr lang="en-US" b="1" dirty="0"/>
            <a:t>Format Data Series</a:t>
          </a:r>
          <a:r>
            <a:rPr lang="en-US" dirty="0"/>
            <a:t> for a better look.</a:t>
          </a:r>
        </a:p>
      </dgm:t>
    </dgm:pt>
    <dgm:pt modelId="{F1BDF69F-0A94-47BB-8BE9-39178C801881}" type="parTrans" cxnId="{671F808D-BD00-4A8D-B4D1-97CB27B5BF09}">
      <dgm:prSet/>
      <dgm:spPr/>
      <dgm:t>
        <a:bodyPr/>
        <a:lstStyle/>
        <a:p>
          <a:endParaRPr lang="en-US"/>
        </a:p>
      </dgm:t>
    </dgm:pt>
    <dgm:pt modelId="{D12AE9E4-499B-4C47-8A3B-078393DCB937}" type="sibTrans" cxnId="{671F808D-BD00-4A8D-B4D1-97CB27B5BF09}">
      <dgm:prSet/>
      <dgm:spPr/>
      <dgm:t>
        <a:bodyPr/>
        <a:lstStyle/>
        <a:p>
          <a:endParaRPr lang="en-US"/>
        </a:p>
      </dgm:t>
    </dgm:pt>
    <dgm:pt modelId="{412546A4-A217-F044-98E4-D8916922C26E}" type="pres">
      <dgm:prSet presAssocID="{87EA865C-9F05-4C74-8FE5-7508B137386C}" presName="Name0" presStyleCnt="0">
        <dgm:presLayoutVars>
          <dgm:dir/>
          <dgm:resizeHandles val="exact"/>
        </dgm:presLayoutVars>
      </dgm:prSet>
      <dgm:spPr/>
    </dgm:pt>
    <dgm:pt modelId="{F4C44654-BC01-0F4E-8C25-79D263B664B3}" type="pres">
      <dgm:prSet presAssocID="{5B04CCA8-E811-4DD1-BB18-BA7BA14F6384}" presName="node" presStyleLbl="node1" presStyleIdx="0" presStyleCnt="7">
        <dgm:presLayoutVars>
          <dgm:bulletEnabled val="1"/>
        </dgm:presLayoutVars>
      </dgm:prSet>
      <dgm:spPr/>
    </dgm:pt>
    <dgm:pt modelId="{26BEC42B-9352-0E4C-8C1B-BEE3961B7EEA}" type="pres">
      <dgm:prSet presAssocID="{ABD57A37-2818-41BB-9DFC-5ACD4AFBC34D}" presName="sibTrans" presStyleLbl="sibTrans1D1" presStyleIdx="0" presStyleCnt="6"/>
      <dgm:spPr/>
    </dgm:pt>
    <dgm:pt modelId="{02F4D875-1504-584F-8F03-8D149DD3F724}" type="pres">
      <dgm:prSet presAssocID="{ABD57A37-2818-41BB-9DFC-5ACD4AFBC34D}" presName="connectorText" presStyleLbl="sibTrans1D1" presStyleIdx="0" presStyleCnt="6"/>
      <dgm:spPr/>
    </dgm:pt>
    <dgm:pt modelId="{1DCE816C-8411-3747-BB47-3EFB9E7B266B}" type="pres">
      <dgm:prSet presAssocID="{5B00E5AE-66C0-4178-9DAB-504E9BA425D6}" presName="node" presStyleLbl="node1" presStyleIdx="1" presStyleCnt="7">
        <dgm:presLayoutVars>
          <dgm:bulletEnabled val="1"/>
        </dgm:presLayoutVars>
      </dgm:prSet>
      <dgm:spPr/>
    </dgm:pt>
    <dgm:pt modelId="{5AD9E8FB-0531-914C-9277-88C98E649BD8}" type="pres">
      <dgm:prSet presAssocID="{537D9335-68D3-466B-BFDE-4712403EF217}" presName="sibTrans" presStyleLbl="sibTrans1D1" presStyleIdx="1" presStyleCnt="6"/>
      <dgm:spPr/>
    </dgm:pt>
    <dgm:pt modelId="{5AB3D9F8-846B-234E-9341-7F1C87E2F50F}" type="pres">
      <dgm:prSet presAssocID="{537D9335-68D3-466B-BFDE-4712403EF217}" presName="connectorText" presStyleLbl="sibTrans1D1" presStyleIdx="1" presStyleCnt="6"/>
      <dgm:spPr/>
    </dgm:pt>
    <dgm:pt modelId="{52FA71A5-DA01-244A-B964-570CFA6C5A67}" type="pres">
      <dgm:prSet presAssocID="{305607CC-2055-4680-AAA0-146875C84FF8}" presName="node" presStyleLbl="node1" presStyleIdx="2" presStyleCnt="7">
        <dgm:presLayoutVars>
          <dgm:bulletEnabled val="1"/>
        </dgm:presLayoutVars>
      </dgm:prSet>
      <dgm:spPr/>
    </dgm:pt>
    <dgm:pt modelId="{9C8117A4-73CC-8043-B661-B25348C590C9}" type="pres">
      <dgm:prSet presAssocID="{0B0DF102-C99F-45AB-AAE6-9D44CE6CF73F}" presName="sibTrans" presStyleLbl="sibTrans1D1" presStyleIdx="2" presStyleCnt="6"/>
      <dgm:spPr/>
    </dgm:pt>
    <dgm:pt modelId="{5929A2E0-FD12-2940-9CBF-C140CEBD585E}" type="pres">
      <dgm:prSet presAssocID="{0B0DF102-C99F-45AB-AAE6-9D44CE6CF73F}" presName="connectorText" presStyleLbl="sibTrans1D1" presStyleIdx="2" presStyleCnt="6"/>
      <dgm:spPr/>
    </dgm:pt>
    <dgm:pt modelId="{E4DF9DC5-D41B-FD40-92D4-BC7F93FACE03}" type="pres">
      <dgm:prSet presAssocID="{6FBCF8F9-E67D-4F56-A84B-93F72912CE13}" presName="node" presStyleLbl="node1" presStyleIdx="3" presStyleCnt="7">
        <dgm:presLayoutVars>
          <dgm:bulletEnabled val="1"/>
        </dgm:presLayoutVars>
      </dgm:prSet>
      <dgm:spPr/>
    </dgm:pt>
    <dgm:pt modelId="{2B3978C2-B4E4-E144-981C-983AACD7BA73}" type="pres">
      <dgm:prSet presAssocID="{9039FEE3-DB90-4994-A367-C3735D353A15}" presName="sibTrans" presStyleLbl="sibTrans1D1" presStyleIdx="3" presStyleCnt="6"/>
      <dgm:spPr/>
    </dgm:pt>
    <dgm:pt modelId="{80910F82-BF4E-604C-9FF4-D60F4E86B97B}" type="pres">
      <dgm:prSet presAssocID="{9039FEE3-DB90-4994-A367-C3735D353A15}" presName="connectorText" presStyleLbl="sibTrans1D1" presStyleIdx="3" presStyleCnt="6"/>
      <dgm:spPr/>
    </dgm:pt>
    <dgm:pt modelId="{0616B404-CB7E-AD4B-814B-596D29564F83}" type="pres">
      <dgm:prSet presAssocID="{F87B1BE2-9014-4E7C-AE77-673269F694DD}" presName="node" presStyleLbl="node1" presStyleIdx="4" presStyleCnt="7">
        <dgm:presLayoutVars>
          <dgm:bulletEnabled val="1"/>
        </dgm:presLayoutVars>
      </dgm:prSet>
      <dgm:spPr/>
    </dgm:pt>
    <dgm:pt modelId="{3DD9808F-C2B1-5241-AB66-A7B18083F519}" type="pres">
      <dgm:prSet presAssocID="{1804D9C8-E2E7-44BE-B006-AFA309C7AD4D}" presName="sibTrans" presStyleLbl="sibTrans1D1" presStyleIdx="4" presStyleCnt="6"/>
      <dgm:spPr/>
    </dgm:pt>
    <dgm:pt modelId="{2CFD6BF8-3633-5743-BA7D-9168898DDDF1}" type="pres">
      <dgm:prSet presAssocID="{1804D9C8-E2E7-44BE-B006-AFA309C7AD4D}" presName="connectorText" presStyleLbl="sibTrans1D1" presStyleIdx="4" presStyleCnt="6"/>
      <dgm:spPr/>
    </dgm:pt>
    <dgm:pt modelId="{3F9D7718-632D-4B41-A5E0-7AA9100BE847}" type="pres">
      <dgm:prSet presAssocID="{FA21261A-A169-46AD-A8CC-B471179D50D2}" presName="node" presStyleLbl="node1" presStyleIdx="5" presStyleCnt="7">
        <dgm:presLayoutVars>
          <dgm:bulletEnabled val="1"/>
        </dgm:presLayoutVars>
      </dgm:prSet>
      <dgm:spPr/>
    </dgm:pt>
    <dgm:pt modelId="{9C0551FA-3E98-C14E-9F01-0B43E080EA4A}" type="pres">
      <dgm:prSet presAssocID="{5380FD00-5EED-4E1E-BC45-68FB9A364117}" presName="sibTrans" presStyleLbl="sibTrans1D1" presStyleIdx="5" presStyleCnt="6"/>
      <dgm:spPr/>
    </dgm:pt>
    <dgm:pt modelId="{E6AC9E03-0600-D54A-80BF-E1827FE9E7CD}" type="pres">
      <dgm:prSet presAssocID="{5380FD00-5EED-4E1E-BC45-68FB9A364117}" presName="connectorText" presStyleLbl="sibTrans1D1" presStyleIdx="5" presStyleCnt="6"/>
      <dgm:spPr/>
    </dgm:pt>
    <dgm:pt modelId="{C921E10C-46CA-554F-853C-70DA001E83FB}" type="pres">
      <dgm:prSet presAssocID="{02E57D6C-5511-462C-8FE7-0F7F09706FB7}" presName="node" presStyleLbl="node1" presStyleIdx="6" presStyleCnt="7">
        <dgm:presLayoutVars>
          <dgm:bulletEnabled val="1"/>
        </dgm:presLayoutVars>
      </dgm:prSet>
      <dgm:spPr/>
    </dgm:pt>
  </dgm:ptLst>
  <dgm:cxnLst>
    <dgm:cxn modelId="{9FBB0005-17D6-8545-A66E-4034066AEB18}" type="presOf" srcId="{5B00E5AE-66C0-4178-9DAB-504E9BA425D6}" destId="{1DCE816C-8411-3747-BB47-3EFB9E7B266B}" srcOrd="0" destOrd="0" presId="urn:microsoft.com/office/officeart/2016/7/layout/RepeatingBendingProcessNew"/>
    <dgm:cxn modelId="{86FD5E1F-15AF-AF45-9893-5D158D52FFE7}" type="presOf" srcId="{4942BC1F-6B7C-4795-A9DC-D483E59F03DB}" destId="{E4DF9DC5-D41B-FD40-92D4-BC7F93FACE03}" srcOrd="0" destOrd="2" presId="urn:microsoft.com/office/officeart/2016/7/layout/RepeatingBendingProcessNew"/>
    <dgm:cxn modelId="{D63BFE24-E771-CB4E-BDC2-3346BBC110D5}" type="presOf" srcId="{FA21261A-A169-46AD-A8CC-B471179D50D2}" destId="{3F9D7718-632D-4B41-A5E0-7AA9100BE847}" srcOrd="0" destOrd="0" presId="urn:microsoft.com/office/officeart/2016/7/layout/RepeatingBendingProcessNew"/>
    <dgm:cxn modelId="{547E703D-F080-2443-AA23-A00CAC4E9390}" type="presOf" srcId="{0D3D8FCE-7094-47E0-B03A-764988234AE4}" destId="{E4DF9DC5-D41B-FD40-92D4-BC7F93FACE03}" srcOrd="0" destOrd="1" presId="urn:microsoft.com/office/officeart/2016/7/layout/RepeatingBendingProcessNew"/>
    <dgm:cxn modelId="{42290344-586C-483E-BAD5-4B99FC0FD715}" srcId="{6FBCF8F9-E67D-4F56-A84B-93F72912CE13}" destId="{0D3D8FCE-7094-47E0-B03A-764988234AE4}" srcOrd="0" destOrd="0" parTransId="{56FCCE28-1F79-4E87-B9D0-E9063FC733DF}" sibTransId="{6857E6B0-3C8F-4AE1-A423-7CFD45A30749}"/>
    <dgm:cxn modelId="{FF70CD4A-107F-4F31-95EC-9105F1225CA4}" srcId="{87EA865C-9F05-4C74-8FE5-7508B137386C}" destId="{6FBCF8F9-E67D-4F56-A84B-93F72912CE13}" srcOrd="3" destOrd="0" parTransId="{D70AAF8F-8E99-46C7-91DB-1B59BBD55286}" sibTransId="{9039FEE3-DB90-4994-A367-C3735D353A15}"/>
    <dgm:cxn modelId="{E4B26352-ED67-294F-906A-19C8A26328D9}" type="presOf" srcId="{ABD57A37-2818-41BB-9DFC-5ACD4AFBC34D}" destId="{02F4D875-1504-584F-8F03-8D149DD3F724}" srcOrd="1" destOrd="0" presId="urn:microsoft.com/office/officeart/2016/7/layout/RepeatingBendingProcessNew"/>
    <dgm:cxn modelId="{5BD9BE5C-D8C4-9F49-B6D7-827402FB3000}" type="presOf" srcId="{87EA865C-9F05-4C74-8FE5-7508B137386C}" destId="{412546A4-A217-F044-98E4-D8916922C26E}" srcOrd="0" destOrd="0" presId="urn:microsoft.com/office/officeart/2016/7/layout/RepeatingBendingProcessNew"/>
    <dgm:cxn modelId="{E69F4C5E-35B7-0743-B064-9DE4F2D9EC83}" type="presOf" srcId="{1804D9C8-E2E7-44BE-B006-AFA309C7AD4D}" destId="{2CFD6BF8-3633-5743-BA7D-9168898DDDF1}" srcOrd="1" destOrd="0" presId="urn:microsoft.com/office/officeart/2016/7/layout/RepeatingBendingProcessNew"/>
    <dgm:cxn modelId="{693C4863-F301-BC47-9A08-951DAB4B0CCE}" type="presOf" srcId="{0B0DF102-C99F-45AB-AAE6-9D44CE6CF73F}" destId="{5929A2E0-FD12-2940-9CBF-C140CEBD585E}" srcOrd="1" destOrd="0" presId="urn:microsoft.com/office/officeart/2016/7/layout/RepeatingBendingProcessNew"/>
    <dgm:cxn modelId="{9EB4E163-BD86-8F42-9EAA-CE0488E60BF3}" type="presOf" srcId="{50528E5A-C596-47B9-AA44-4CF282FC5B8B}" destId="{C921E10C-46CA-554F-853C-70DA001E83FB}" srcOrd="0" destOrd="3" presId="urn:microsoft.com/office/officeart/2016/7/layout/RepeatingBendingProcessNew"/>
    <dgm:cxn modelId="{1B02A766-5808-4D6D-BE5E-BC9E3E14855B}" srcId="{87EA865C-9F05-4C74-8FE5-7508B137386C}" destId="{305607CC-2055-4680-AAA0-146875C84FF8}" srcOrd="2" destOrd="0" parTransId="{8F995111-06D9-4DEF-8342-0B3C27E7CBC5}" sibTransId="{0B0DF102-C99F-45AB-AAE6-9D44CE6CF73F}"/>
    <dgm:cxn modelId="{0F6DAF67-015E-B940-AF97-78DDE70B2670}" type="presOf" srcId="{39EBB666-49D0-43D8-B4B9-45026736D5C9}" destId="{C921E10C-46CA-554F-853C-70DA001E83FB}" srcOrd="0" destOrd="2" presId="urn:microsoft.com/office/officeart/2016/7/layout/RepeatingBendingProcessNew"/>
    <dgm:cxn modelId="{D154DF68-D9B2-49FC-ABED-D79FBEEB26C0}" srcId="{6FBCF8F9-E67D-4F56-A84B-93F72912CE13}" destId="{4942BC1F-6B7C-4795-A9DC-D483E59F03DB}" srcOrd="1" destOrd="0" parTransId="{19369079-04B0-469E-87E5-7A0AF982D9A0}" sibTransId="{25E07A60-FE88-4C91-A50E-2439BCFDA6F0}"/>
    <dgm:cxn modelId="{5C645475-7408-794F-B178-FF769D9CE413}" type="presOf" srcId="{5B04CCA8-E811-4DD1-BB18-BA7BA14F6384}" destId="{F4C44654-BC01-0F4E-8C25-79D263B664B3}" srcOrd="0" destOrd="0" presId="urn:microsoft.com/office/officeart/2016/7/layout/RepeatingBendingProcessNew"/>
    <dgm:cxn modelId="{05324B79-BD77-A64C-9CDD-2971351D80F5}" type="presOf" srcId="{6B45065E-FD45-4522-915D-FD59E7379973}" destId="{C921E10C-46CA-554F-853C-70DA001E83FB}" srcOrd="0" destOrd="1" presId="urn:microsoft.com/office/officeart/2016/7/layout/RepeatingBendingProcessNew"/>
    <dgm:cxn modelId="{8DF5097A-6A21-824A-9925-C35B8F3E0FB1}" type="presOf" srcId="{0B0DF102-C99F-45AB-AAE6-9D44CE6CF73F}" destId="{9C8117A4-73CC-8043-B661-B25348C590C9}" srcOrd="0" destOrd="0" presId="urn:microsoft.com/office/officeart/2016/7/layout/RepeatingBendingProcessNew"/>
    <dgm:cxn modelId="{24F1197C-E000-49F9-AF67-56616DF343A2}" srcId="{87EA865C-9F05-4C74-8FE5-7508B137386C}" destId="{5B04CCA8-E811-4DD1-BB18-BA7BA14F6384}" srcOrd="0" destOrd="0" parTransId="{00B2E687-5309-4FFA-992E-2DA0C9D911CE}" sibTransId="{ABD57A37-2818-41BB-9DFC-5ACD4AFBC34D}"/>
    <dgm:cxn modelId="{12E5D67E-4DD5-431E-80D8-AA1DBE069960}" srcId="{87EA865C-9F05-4C74-8FE5-7508B137386C}" destId="{02E57D6C-5511-462C-8FE7-0F7F09706FB7}" srcOrd="6" destOrd="0" parTransId="{4AF0E3DB-A047-41C5-A125-1A9C52EE5788}" sibTransId="{0D6ABB02-58A1-4CD7-BDF5-3F9F0F1F6C97}"/>
    <dgm:cxn modelId="{3AABE184-0A92-D847-928C-5D2A95493135}" type="presOf" srcId="{6FBCF8F9-E67D-4F56-A84B-93F72912CE13}" destId="{E4DF9DC5-D41B-FD40-92D4-BC7F93FACE03}" srcOrd="0" destOrd="0" presId="urn:microsoft.com/office/officeart/2016/7/layout/RepeatingBendingProcessNew"/>
    <dgm:cxn modelId="{671F808D-BD00-4A8D-B4D1-97CB27B5BF09}" srcId="{02E57D6C-5511-462C-8FE7-0F7F09706FB7}" destId="{50528E5A-C596-47B9-AA44-4CF282FC5B8B}" srcOrd="2" destOrd="0" parTransId="{F1BDF69F-0A94-47BB-8BE9-39178C801881}" sibTransId="{D12AE9E4-499B-4C47-8A3B-078393DCB937}"/>
    <dgm:cxn modelId="{45D1999E-DA31-A148-8431-0C8EE444BB06}" type="presOf" srcId="{9039FEE3-DB90-4994-A367-C3735D353A15}" destId="{2B3978C2-B4E4-E144-981C-983AACD7BA73}" srcOrd="0" destOrd="0" presId="urn:microsoft.com/office/officeart/2016/7/layout/RepeatingBendingProcessNew"/>
    <dgm:cxn modelId="{5FB199A5-5BD4-480E-8AF3-247F50EE5F7A}" srcId="{87EA865C-9F05-4C74-8FE5-7508B137386C}" destId="{F87B1BE2-9014-4E7C-AE77-673269F694DD}" srcOrd="4" destOrd="0" parTransId="{64E7D7B8-8D77-4303-8968-5BB4FD89083D}" sibTransId="{1804D9C8-E2E7-44BE-B006-AFA309C7AD4D}"/>
    <dgm:cxn modelId="{B4C868AA-B4A4-A342-B240-F2CBF9042734}" type="presOf" srcId="{5380FD00-5EED-4E1E-BC45-68FB9A364117}" destId="{E6AC9E03-0600-D54A-80BF-E1827FE9E7CD}" srcOrd="1" destOrd="0" presId="urn:microsoft.com/office/officeart/2016/7/layout/RepeatingBendingProcessNew"/>
    <dgm:cxn modelId="{C0FFDEAF-48B1-3D47-B9B4-F6B5464AB023}" type="presOf" srcId="{ABD57A37-2818-41BB-9DFC-5ACD4AFBC34D}" destId="{26BEC42B-9352-0E4C-8C1B-BEE3961B7EEA}" srcOrd="0" destOrd="0" presId="urn:microsoft.com/office/officeart/2016/7/layout/RepeatingBendingProcessNew"/>
    <dgm:cxn modelId="{0DBA04BE-BB26-C746-8745-140CC0309C03}" type="presOf" srcId="{9039FEE3-DB90-4994-A367-C3735D353A15}" destId="{80910F82-BF4E-604C-9FF4-D60F4E86B97B}" srcOrd="1" destOrd="0" presId="urn:microsoft.com/office/officeart/2016/7/layout/RepeatingBendingProcessNew"/>
    <dgm:cxn modelId="{8107D5C6-ACF1-4C4B-9C18-874E7F5D34E2}" type="presOf" srcId="{305607CC-2055-4680-AAA0-146875C84FF8}" destId="{52FA71A5-DA01-244A-B964-570CFA6C5A67}" srcOrd="0" destOrd="0" presId="urn:microsoft.com/office/officeart/2016/7/layout/RepeatingBendingProcessNew"/>
    <dgm:cxn modelId="{44751CC8-4257-1F46-B9AA-078F0965256A}" type="presOf" srcId="{5380FD00-5EED-4E1E-BC45-68FB9A364117}" destId="{9C0551FA-3E98-C14E-9F01-0B43E080EA4A}" srcOrd="0" destOrd="0" presId="urn:microsoft.com/office/officeart/2016/7/layout/RepeatingBendingProcessNew"/>
    <dgm:cxn modelId="{712059C8-5B00-466B-8130-1D9958FFE1CB}" srcId="{02E57D6C-5511-462C-8FE7-0F7F09706FB7}" destId="{6B45065E-FD45-4522-915D-FD59E7379973}" srcOrd="0" destOrd="0" parTransId="{71ECFD97-8932-48D8-83F8-36865FA5B85F}" sibTransId="{EDFDD61B-99C2-4DC1-AD75-89C10D1725B2}"/>
    <dgm:cxn modelId="{295F79C8-6B67-CB4D-96CB-34BEF74ABB9D}" type="presOf" srcId="{1804D9C8-E2E7-44BE-B006-AFA309C7AD4D}" destId="{3DD9808F-C2B1-5241-AB66-A7B18083F519}" srcOrd="0" destOrd="0" presId="urn:microsoft.com/office/officeart/2016/7/layout/RepeatingBendingProcessNew"/>
    <dgm:cxn modelId="{6106B0CB-43A1-431B-9041-7BA145512E40}" srcId="{87EA865C-9F05-4C74-8FE5-7508B137386C}" destId="{5B00E5AE-66C0-4178-9DAB-504E9BA425D6}" srcOrd="1" destOrd="0" parTransId="{D6CF509D-C527-49E1-8CFF-C4631DD5DA04}" sibTransId="{537D9335-68D3-466B-BFDE-4712403EF217}"/>
    <dgm:cxn modelId="{60F854CF-26BE-448B-A944-FE68A0FD1F6F}" srcId="{02E57D6C-5511-462C-8FE7-0F7F09706FB7}" destId="{39EBB666-49D0-43D8-B4B9-45026736D5C9}" srcOrd="1" destOrd="0" parTransId="{ADA703BD-C896-407C-996D-BE533F547544}" sibTransId="{651FBE2A-CFB5-4E46-8CCF-97EF888CF84E}"/>
    <dgm:cxn modelId="{F56B4DD8-1869-B044-9517-9FE3E98F18DB}" type="presOf" srcId="{537D9335-68D3-466B-BFDE-4712403EF217}" destId="{5AD9E8FB-0531-914C-9277-88C98E649BD8}" srcOrd="0" destOrd="0" presId="urn:microsoft.com/office/officeart/2016/7/layout/RepeatingBendingProcessNew"/>
    <dgm:cxn modelId="{BB7773E6-4AB8-4A70-87A1-DD9ED9828F51}" srcId="{87EA865C-9F05-4C74-8FE5-7508B137386C}" destId="{FA21261A-A169-46AD-A8CC-B471179D50D2}" srcOrd="5" destOrd="0" parTransId="{99588109-E460-4E6F-AA1E-1B0C826DF6BD}" sibTransId="{5380FD00-5EED-4E1E-BC45-68FB9A364117}"/>
    <dgm:cxn modelId="{832A50E7-0ED0-404F-8583-2DC285637A04}" type="presOf" srcId="{02E57D6C-5511-462C-8FE7-0F7F09706FB7}" destId="{C921E10C-46CA-554F-853C-70DA001E83FB}" srcOrd="0" destOrd="0" presId="urn:microsoft.com/office/officeart/2016/7/layout/RepeatingBendingProcessNew"/>
    <dgm:cxn modelId="{77EEBFE7-F321-E34B-B246-4D5716FB7638}" type="presOf" srcId="{F87B1BE2-9014-4E7C-AE77-673269F694DD}" destId="{0616B404-CB7E-AD4B-814B-596D29564F83}" srcOrd="0" destOrd="0" presId="urn:microsoft.com/office/officeart/2016/7/layout/RepeatingBendingProcessNew"/>
    <dgm:cxn modelId="{8D341FEE-98C7-014B-B64E-9212FB4971D4}" type="presOf" srcId="{537D9335-68D3-466B-BFDE-4712403EF217}" destId="{5AB3D9F8-846B-234E-9341-7F1C87E2F50F}" srcOrd="1" destOrd="0" presId="urn:microsoft.com/office/officeart/2016/7/layout/RepeatingBendingProcessNew"/>
    <dgm:cxn modelId="{33F91B2A-F18A-5446-B813-985864D9BD2D}" type="presParOf" srcId="{412546A4-A217-F044-98E4-D8916922C26E}" destId="{F4C44654-BC01-0F4E-8C25-79D263B664B3}" srcOrd="0" destOrd="0" presId="urn:microsoft.com/office/officeart/2016/7/layout/RepeatingBendingProcessNew"/>
    <dgm:cxn modelId="{45137CEE-6B60-9C4E-B7CA-8B284DB8D180}" type="presParOf" srcId="{412546A4-A217-F044-98E4-D8916922C26E}" destId="{26BEC42B-9352-0E4C-8C1B-BEE3961B7EEA}" srcOrd="1" destOrd="0" presId="urn:microsoft.com/office/officeart/2016/7/layout/RepeatingBendingProcessNew"/>
    <dgm:cxn modelId="{72A259FB-4C97-C34E-8258-9C25EC1A24A2}" type="presParOf" srcId="{26BEC42B-9352-0E4C-8C1B-BEE3961B7EEA}" destId="{02F4D875-1504-584F-8F03-8D149DD3F724}" srcOrd="0" destOrd="0" presId="urn:microsoft.com/office/officeart/2016/7/layout/RepeatingBendingProcessNew"/>
    <dgm:cxn modelId="{553D0E0C-B462-7E46-B8A4-77C0B4F9E15B}" type="presParOf" srcId="{412546A4-A217-F044-98E4-D8916922C26E}" destId="{1DCE816C-8411-3747-BB47-3EFB9E7B266B}" srcOrd="2" destOrd="0" presId="urn:microsoft.com/office/officeart/2016/7/layout/RepeatingBendingProcessNew"/>
    <dgm:cxn modelId="{41A2A6D6-666D-4645-87EA-5DB97CFC4FD7}" type="presParOf" srcId="{412546A4-A217-F044-98E4-D8916922C26E}" destId="{5AD9E8FB-0531-914C-9277-88C98E649BD8}" srcOrd="3" destOrd="0" presId="urn:microsoft.com/office/officeart/2016/7/layout/RepeatingBendingProcessNew"/>
    <dgm:cxn modelId="{2D2C0DB7-4F75-2B4C-A46D-04DECC94F81F}" type="presParOf" srcId="{5AD9E8FB-0531-914C-9277-88C98E649BD8}" destId="{5AB3D9F8-846B-234E-9341-7F1C87E2F50F}" srcOrd="0" destOrd="0" presId="urn:microsoft.com/office/officeart/2016/7/layout/RepeatingBendingProcessNew"/>
    <dgm:cxn modelId="{CC7A4FDB-779D-A543-A739-E5EC5396C7B5}" type="presParOf" srcId="{412546A4-A217-F044-98E4-D8916922C26E}" destId="{52FA71A5-DA01-244A-B964-570CFA6C5A67}" srcOrd="4" destOrd="0" presId="urn:microsoft.com/office/officeart/2016/7/layout/RepeatingBendingProcessNew"/>
    <dgm:cxn modelId="{2E5C6216-868B-5445-8388-6A57876EDAF8}" type="presParOf" srcId="{412546A4-A217-F044-98E4-D8916922C26E}" destId="{9C8117A4-73CC-8043-B661-B25348C590C9}" srcOrd="5" destOrd="0" presId="urn:microsoft.com/office/officeart/2016/7/layout/RepeatingBendingProcessNew"/>
    <dgm:cxn modelId="{FCB2DF42-A22E-2747-A24B-9C06E59339D3}" type="presParOf" srcId="{9C8117A4-73CC-8043-B661-B25348C590C9}" destId="{5929A2E0-FD12-2940-9CBF-C140CEBD585E}" srcOrd="0" destOrd="0" presId="urn:microsoft.com/office/officeart/2016/7/layout/RepeatingBendingProcessNew"/>
    <dgm:cxn modelId="{D9621509-69EC-0947-B37E-9F0033A5B5B5}" type="presParOf" srcId="{412546A4-A217-F044-98E4-D8916922C26E}" destId="{E4DF9DC5-D41B-FD40-92D4-BC7F93FACE03}" srcOrd="6" destOrd="0" presId="urn:microsoft.com/office/officeart/2016/7/layout/RepeatingBendingProcessNew"/>
    <dgm:cxn modelId="{BF8700CB-B08B-0143-8A4B-D5F5606C12D5}" type="presParOf" srcId="{412546A4-A217-F044-98E4-D8916922C26E}" destId="{2B3978C2-B4E4-E144-981C-983AACD7BA73}" srcOrd="7" destOrd="0" presId="urn:microsoft.com/office/officeart/2016/7/layout/RepeatingBendingProcessNew"/>
    <dgm:cxn modelId="{EDF0E5CA-7612-2042-BDCE-A74917BD95D6}" type="presParOf" srcId="{2B3978C2-B4E4-E144-981C-983AACD7BA73}" destId="{80910F82-BF4E-604C-9FF4-D60F4E86B97B}" srcOrd="0" destOrd="0" presId="urn:microsoft.com/office/officeart/2016/7/layout/RepeatingBendingProcessNew"/>
    <dgm:cxn modelId="{85ED43A3-B441-8843-A321-63BA8920A31D}" type="presParOf" srcId="{412546A4-A217-F044-98E4-D8916922C26E}" destId="{0616B404-CB7E-AD4B-814B-596D29564F83}" srcOrd="8" destOrd="0" presId="urn:microsoft.com/office/officeart/2016/7/layout/RepeatingBendingProcessNew"/>
    <dgm:cxn modelId="{373BD395-3710-9D4B-9A9C-9DEBDF1D5CB8}" type="presParOf" srcId="{412546A4-A217-F044-98E4-D8916922C26E}" destId="{3DD9808F-C2B1-5241-AB66-A7B18083F519}" srcOrd="9" destOrd="0" presId="urn:microsoft.com/office/officeart/2016/7/layout/RepeatingBendingProcessNew"/>
    <dgm:cxn modelId="{D3FA7D88-0DE5-244D-8AC8-169C6EF1BFBD}" type="presParOf" srcId="{3DD9808F-C2B1-5241-AB66-A7B18083F519}" destId="{2CFD6BF8-3633-5743-BA7D-9168898DDDF1}" srcOrd="0" destOrd="0" presId="urn:microsoft.com/office/officeart/2016/7/layout/RepeatingBendingProcessNew"/>
    <dgm:cxn modelId="{261ECF35-6CDD-624D-B757-1C709DFD8512}" type="presParOf" srcId="{412546A4-A217-F044-98E4-D8916922C26E}" destId="{3F9D7718-632D-4B41-A5E0-7AA9100BE847}" srcOrd="10" destOrd="0" presId="urn:microsoft.com/office/officeart/2016/7/layout/RepeatingBendingProcessNew"/>
    <dgm:cxn modelId="{0CC967ED-42D3-0F40-B0D6-03D6501B9BDE}" type="presParOf" srcId="{412546A4-A217-F044-98E4-D8916922C26E}" destId="{9C0551FA-3E98-C14E-9F01-0B43E080EA4A}" srcOrd="11" destOrd="0" presId="urn:microsoft.com/office/officeart/2016/7/layout/RepeatingBendingProcessNew"/>
    <dgm:cxn modelId="{F3EFC239-709A-004D-B4C1-2C761E7D85C5}" type="presParOf" srcId="{9C0551FA-3E98-C14E-9F01-0B43E080EA4A}" destId="{E6AC9E03-0600-D54A-80BF-E1827FE9E7CD}" srcOrd="0" destOrd="0" presId="urn:microsoft.com/office/officeart/2016/7/layout/RepeatingBendingProcessNew"/>
    <dgm:cxn modelId="{C21546A0-A70B-764F-8F48-0080F87178AE}" type="presParOf" srcId="{412546A4-A217-F044-98E4-D8916922C26E}" destId="{C921E10C-46CA-554F-853C-70DA001E83FB}" srcOrd="12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7EA865C-9F05-4C74-8FE5-7508B137386C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B04CCA8-E811-4DD1-BB18-BA7BA14F6384}">
      <dgm:prSet/>
      <dgm:spPr/>
      <dgm:t>
        <a:bodyPr/>
        <a:lstStyle/>
        <a:p>
          <a:r>
            <a:rPr lang="en-US" dirty="0"/>
            <a:t>Start by inserting a </a:t>
          </a:r>
          <a:r>
            <a:rPr lang="en-US" b="1" dirty="0"/>
            <a:t>2D Column Chart</a:t>
          </a:r>
          <a:r>
            <a:rPr lang="en-US" dirty="0"/>
            <a:t> from the </a:t>
          </a:r>
          <a:r>
            <a:rPr lang="en-US" b="1" dirty="0"/>
            <a:t>Insert</a:t>
          </a:r>
          <a:r>
            <a:rPr lang="en-US" dirty="0"/>
            <a:t> tab.</a:t>
          </a:r>
        </a:p>
      </dgm:t>
    </dgm:pt>
    <dgm:pt modelId="{00B2E687-5309-4FFA-992E-2DA0C9D911CE}" type="parTrans" cxnId="{24F1197C-E000-49F9-AF67-56616DF343A2}">
      <dgm:prSet/>
      <dgm:spPr/>
      <dgm:t>
        <a:bodyPr/>
        <a:lstStyle/>
        <a:p>
          <a:endParaRPr lang="en-US"/>
        </a:p>
      </dgm:t>
    </dgm:pt>
    <dgm:pt modelId="{ABD57A37-2818-41BB-9DFC-5ACD4AFBC34D}" type="sibTrans" cxnId="{24F1197C-E000-49F9-AF67-56616DF343A2}">
      <dgm:prSet/>
      <dgm:spPr/>
      <dgm:t>
        <a:bodyPr/>
        <a:lstStyle/>
        <a:p>
          <a:endParaRPr lang="en-US"/>
        </a:p>
      </dgm:t>
    </dgm:pt>
    <dgm:pt modelId="{5B00E5AE-66C0-4178-9DAB-504E9BA425D6}">
      <dgm:prSet/>
      <dgm:spPr/>
      <dgm:t>
        <a:bodyPr/>
        <a:lstStyle/>
        <a:p>
          <a:r>
            <a:rPr lang="en-US"/>
            <a:t>Excel may leave the visualization blank initially. That’s fine!</a:t>
          </a:r>
        </a:p>
      </dgm:t>
    </dgm:pt>
    <dgm:pt modelId="{D6CF509D-C527-49E1-8CFF-C4631DD5DA04}" type="parTrans" cxnId="{6106B0CB-43A1-431B-9041-7BA145512E40}">
      <dgm:prSet/>
      <dgm:spPr/>
      <dgm:t>
        <a:bodyPr/>
        <a:lstStyle/>
        <a:p>
          <a:endParaRPr lang="en-US"/>
        </a:p>
      </dgm:t>
    </dgm:pt>
    <dgm:pt modelId="{537D9335-68D3-466B-BFDE-4712403EF217}" type="sibTrans" cxnId="{6106B0CB-43A1-431B-9041-7BA145512E40}">
      <dgm:prSet/>
      <dgm:spPr/>
      <dgm:t>
        <a:bodyPr/>
        <a:lstStyle/>
        <a:p>
          <a:endParaRPr lang="en-US"/>
        </a:p>
      </dgm:t>
    </dgm:pt>
    <dgm:pt modelId="{305607CC-2055-4680-AAA0-146875C84FF8}">
      <dgm:prSet/>
      <dgm:spPr/>
      <dgm:t>
        <a:bodyPr/>
        <a:lstStyle/>
        <a:p>
          <a:r>
            <a:rPr lang="en-US"/>
            <a:t>Right-click on the blank chart and select </a:t>
          </a:r>
          <a:r>
            <a:rPr lang="en-US" b="1"/>
            <a:t>"Select Data."</a:t>
          </a:r>
          <a:endParaRPr lang="en-US"/>
        </a:p>
      </dgm:t>
    </dgm:pt>
    <dgm:pt modelId="{8F995111-06D9-4DEF-8342-0B3C27E7CBC5}" type="parTrans" cxnId="{1B02A766-5808-4D6D-BE5E-BC9E3E14855B}">
      <dgm:prSet/>
      <dgm:spPr/>
      <dgm:t>
        <a:bodyPr/>
        <a:lstStyle/>
        <a:p>
          <a:endParaRPr lang="en-US"/>
        </a:p>
      </dgm:t>
    </dgm:pt>
    <dgm:pt modelId="{0B0DF102-C99F-45AB-AAE6-9D44CE6CF73F}" type="sibTrans" cxnId="{1B02A766-5808-4D6D-BE5E-BC9E3E14855B}">
      <dgm:prSet/>
      <dgm:spPr/>
      <dgm:t>
        <a:bodyPr/>
        <a:lstStyle/>
        <a:p>
          <a:endParaRPr lang="en-US"/>
        </a:p>
      </dgm:t>
    </dgm:pt>
    <dgm:pt modelId="{6FBCF8F9-E67D-4F56-A84B-93F72912CE13}">
      <dgm:prSet/>
      <dgm:spPr/>
      <dgm:t>
        <a:bodyPr/>
        <a:lstStyle/>
        <a:p>
          <a:r>
            <a:rPr lang="en-US" dirty="0"/>
            <a:t>Click </a:t>
          </a:r>
          <a:r>
            <a:rPr lang="en-US" b="1" dirty="0"/>
            <a:t>”+ "</a:t>
          </a:r>
          <a:r>
            <a:rPr lang="en-US" dirty="0"/>
            <a:t> </a:t>
          </a:r>
        </a:p>
      </dgm:t>
    </dgm:pt>
    <dgm:pt modelId="{D70AAF8F-8E99-46C7-91DB-1B59BBD55286}" type="parTrans" cxnId="{FF70CD4A-107F-4F31-95EC-9105F1225CA4}">
      <dgm:prSet/>
      <dgm:spPr/>
      <dgm:t>
        <a:bodyPr/>
        <a:lstStyle/>
        <a:p>
          <a:endParaRPr lang="en-US"/>
        </a:p>
      </dgm:t>
    </dgm:pt>
    <dgm:pt modelId="{9039FEE3-DB90-4994-A367-C3735D353A15}" type="sibTrans" cxnId="{FF70CD4A-107F-4F31-95EC-9105F1225CA4}">
      <dgm:prSet/>
      <dgm:spPr/>
      <dgm:t>
        <a:bodyPr/>
        <a:lstStyle/>
        <a:p>
          <a:endParaRPr lang="en-US"/>
        </a:p>
      </dgm:t>
    </dgm:pt>
    <dgm:pt modelId="{0D3D8FCE-7094-47E0-B03A-764988234AE4}">
      <dgm:prSet/>
      <dgm:spPr/>
      <dgm:t>
        <a:bodyPr/>
        <a:lstStyle/>
        <a:p>
          <a:r>
            <a:rPr lang="en-US" b="1" dirty="0"/>
            <a:t>Series Name:</a:t>
          </a:r>
          <a:r>
            <a:rPr lang="en-US" dirty="0"/>
            <a:t> "Sales by Month"</a:t>
          </a:r>
        </a:p>
      </dgm:t>
    </dgm:pt>
    <dgm:pt modelId="{56FCCE28-1F79-4E87-B9D0-E9063FC733DF}" type="parTrans" cxnId="{42290344-586C-483E-BAD5-4B99FC0FD715}">
      <dgm:prSet/>
      <dgm:spPr/>
      <dgm:t>
        <a:bodyPr/>
        <a:lstStyle/>
        <a:p>
          <a:endParaRPr lang="en-US"/>
        </a:p>
      </dgm:t>
    </dgm:pt>
    <dgm:pt modelId="{6857E6B0-3C8F-4AE1-A423-7CFD45A30749}" type="sibTrans" cxnId="{42290344-586C-483E-BAD5-4B99FC0FD715}">
      <dgm:prSet/>
      <dgm:spPr/>
      <dgm:t>
        <a:bodyPr/>
        <a:lstStyle/>
        <a:p>
          <a:endParaRPr lang="en-US"/>
        </a:p>
      </dgm:t>
    </dgm:pt>
    <dgm:pt modelId="{4942BC1F-6B7C-4795-A9DC-D483E59F03DB}">
      <dgm:prSet/>
      <dgm:spPr/>
      <dgm:t>
        <a:bodyPr/>
        <a:lstStyle/>
        <a:p>
          <a:r>
            <a:rPr lang="en-US" b="1" dirty="0"/>
            <a:t>Values:</a:t>
          </a:r>
          <a:r>
            <a:rPr lang="en-US" dirty="0"/>
            <a:t> Select the total sales data by month (B7 through M7).</a:t>
          </a:r>
        </a:p>
      </dgm:t>
    </dgm:pt>
    <dgm:pt modelId="{19369079-04B0-469E-87E5-7A0AF982D9A0}" type="parTrans" cxnId="{D154DF68-D9B2-49FC-ABED-D79FBEEB26C0}">
      <dgm:prSet/>
      <dgm:spPr/>
      <dgm:t>
        <a:bodyPr/>
        <a:lstStyle/>
        <a:p>
          <a:endParaRPr lang="en-US"/>
        </a:p>
      </dgm:t>
    </dgm:pt>
    <dgm:pt modelId="{25E07A60-FE88-4C91-A50E-2439BCFDA6F0}" type="sibTrans" cxnId="{D154DF68-D9B2-49FC-ABED-D79FBEEB26C0}">
      <dgm:prSet/>
      <dgm:spPr/>
      <dgm:t>
        <a:bodyPr/>
        <a:lstStyle/>
        <a:p>
          <a:endParaRPr lang="en-US"/>
        </a:p>
      </dgm:t>
    </dgm:pt>
    <dgm:pt modelId="{F87B1BE2-9014-4E7C-AE77-673269F694DD}">
      <dgm:prSet/>
      <dgm:spPr/>
      <dgm:t>
        <a:bodyPr/>
        <a:lstStyle/>
        <a:p>
          <a:r>
            <a:rPr lang="en-US" dirty="0"/>
            <a:t>Under the axis labels Select Months (B3 through M6) and press </a:t>
          </a:r>
          <a:r>
            <a:rPr lang="en-US" b="1" dirty="0"/>
            <a:t>OK</a:t>
          </a:r>
          <a:r>
            <a:rPr lang="en-US" dirty="0"/>
            <a:t>.</a:t>
          </a:r>
        </a:p>
      </dgm:t>
    </dgm:pt>
    <dgm:pt modelId="{64E7D7B8-8D77-4303-8968-5BB4FD89083D}" type="parTrans" cxnId="{5FB199A5-5BD4-480E-8AF3-247F50EE5F7A}">
      <dgm:prSet/>
      <dgm:spPr/>
      <dgm:t>
        <a:bodyPr/>
        <a:lstStyle/>
        <a:p>
          <a:endParaRPr lang="en-US"/>
        </a:p>
      </dgm:t>
    </dgm:pt>
    <dgm:pt modelId="{1804D9C8-E2E7-44BE-B006-AFA309C7AD4D}" type="sibTrans" cxnId="{5FB199A5-5BD4-480E-8AF3-247F50EE5F7A}">
      <dgm:prSet/>
      <dgm:spPr/>
      <dgm:t>
        <a:bodyPr/>
        <a:lstStyle/>
        <a:p>
          <a:endParaRPr lang="en-US"/>
        </a:p>
      </dgm:t>
    </dgm:pt>
    <dgm:pt modelId="{FA21261A-A169-46AD-A8CC-B471179D50D2}">
      <dgm:prSet/>
      <dgm:spPr/>
      <dgm:t>
        <a:bodyPr/>
        <a:lstStyle/>
        <a:p>
          <a:r>
            <a:rPr lang="en-US" dirty="0"/>
            <a:t>Press Ok to populate the values</a:t>
          </a:r>
        </a:p>
      </dgm:t>
    </dgm:pt>
    <dgm:pt modelId="{99588109-E460-4E6F-AA1E-1B0C826DF6BD}" type="parTrans" cxnId="{BB7773E6-4AB8-4A70-87A1-DD9ED9828F51}">
      <dgm:prSet/>
      <dgm:spPr/>
      <dgm:t>
        <a:bodyPr/>
        <a:lstStyle/>
        <a:p>
          <a:endParaRPr lang="en-US"/>
        </a:p>
      </dgm:t>
    </dgm:pt>
    <dgm:pt modelId="{5380FD00-5EED-4E1E-BC45-68FB9A364117}" type="sibTrans" cxnId="{BB7773E6-4AB8-4A70-87A1-DD9ED9828F51}">
      <dgm:prSet/>
      <dgm:spPr/>
      <dgm:t>
        <a:bodyPr/>
        <a:lstStyle/>
        <a:p>
          <a:endParaRPr lang="en-US"/>
        </a:p>
      </dgm:t>
    </dgm:pt>
    <dgm:pt modelId="{412546A4-A217-F044-98E4-D8916922C26E}" type="pres">
      <dgm:prSet presAssocID="{87EA865C-9F05-4C74-8FE5-7508B137386C}" presName="Name0" presStyleCnt="0">
        <dgm:presLayoutVars>
          <dgm:dir/>
          <dgm:resizeHandles val="exact"/>
        </dgm:presLayoutVars>
      </dgm:prSet>
      <dgm:spPr/>
    </dgm:pt>
    <dgm:pt modelId="{F4C44654-BC01-0F4E-8C25-79D263B664B3}" type="pres">
      <dgm:prSet presAssocID="{5B04CCA8-E811-4DD1-BB18-BA7BA14F6384}" presName="node" presStyleLbl="node1" presStyleIdx="0" presStyleCnt="6">
        <dgm:presLayoutVars>
          <dgm:bulletEnabled val="1"/>
        </dgm:presLayoutVars>
      </dgm:prSet>
      <dgm:spPr/>
    </dgm:pt>
    <dgm:pt modelId="{26BEC42B-9352-0E4C-8C1B-BEE3961B7EEA}" type="pres">
      <dgm:prSet presAssocID="{ABD57A37-2818-41BB-9DFC-5ACD4AFBC34D}" presName="sibTrans" presStyleLbl="sibTrans1D1" presStyleIdx="0" presStyleCnt="5"/>
      <dgm:spPr/>
    </dgm:pt>
    <dgm:pt modelId="{02F4D875-1504-584F-8F03-8D149DD3F724}" type="pres">
      <dgm:prSet presAssocID="{ABD57A37-2818-41BB-9DFC-5ACD4AFBC34D}" presName="connectorText" presStyleLbl="sibTrans1D1" presStyleIdx="0" presStyleCnt="5"/>
      <dgm:spPr/>
    </dgm:pt>
    <dgm:pt modelId="{1DCE816C-8411-3747-BB47-3EFB9E7B266B}" type="pres">
      <dgm:prSet presAssocID="{5B00E5AE-66C0-4178-9DAB-504E9BA425D6}" presName="node" presStyleLbl="node1" presStyleIdx="1" presStyleCnt="6">
        <dgm:presLayoutVars>
          <dgm:bulletEnabled val="1"/>
        </dgm:presLayoutVars>
      </dgm:prSet>
      <dgm:spPr/>
    </dgm:pt>
    <dgm:pt modelId="{5AD9E8FB-0531-914C-9277-88C98E649BD8}" type="pres">
      <dgm:prSet presAssocID="{537D9335-68D3-466B-BFDE-4712403EF217}" presName="sibTrans" presStyleLbl="sibTrans1D1" presStyleIdx="1" presStyleCnt="5"/>
      <dgm:spPr/>
    </dgm:pt>
    <dgm:pt modelId="{5AB3D9F8-846B-234E-9341-7F1C87E2F50F}" type="pres">
      <dgm:prSet presAssocID="{537D9335-68D3-466B-BFDE-4712403EF217}" presName="connectorText" presStyleLbl="sibTrans1D1" presStyleIdx="1" presStyleCnt="5"/>
      <dgm:spPr/>
    </dgm:pt>
    <dgm:pt modelId="{52FA71A5-DA01-244A-B964-570CFA6C5A67}" type="pres">
      <dgm:prSet presAssocID="{305607CC-2055-4680-AAA0-146875C84FF8}" presName="node" presStyleLbl="node1" presStyleIdx="2" presStyleCnt="6">
        <dgm:presLayoutVars>
          <dgm:bulletEnabled val="1"/>
        </dgm:presLayoutVars>
      </dgm:prSet>
      <dgm:spPr/>
    </dgm:pt>
    <dgm:pt modelId="{9C8117A4-73CC-8043-B661-B25348C590C9}" type="pres">
      <dgm:prSet presAssocID="{0B0DF102-C99F-45AB-AAE6-9D44CE6CF73F}" presName="sibTrans" presStyleLbl="sibTrans1D1" presStyleIdx="2" presStyleCnt="5"/>
      <dgm:spPr/>
    </dgm:pt>
    <dgm:pt modelId="{5929A2E0-FD12-2940-9CBF-C140CEBD585E}" type="pres">
      <dgm:prSet presAssocID="{0B0DF102-C99F-45AB-AAE6-9D44CE6CF73F}" presName="connectorText" presStyleLbl="sibTrans1D1" presStyleIdx="2" presStyleCnt="5"/>
      <dgm:spPr/>
    </dgm:pt>
    <dgm:pt modelId="{E4DF9DC5-D41B-FD40-92D4-BC7F93FACE03}" type="pres">
      <dgm:prSet presAssocID="{6FBCF8F9-E67D-4F56-A84B-93F72912CE13}" presName="node" presStyleLbl="node1" presStyleIdx="3" presStyleCnt="6">
        <dgm:presLayoutVars>
          <dgm:bulletEnabled val="1"/>
        </dgm:presLayoutVars>
      </dgm:prSet>
      <dgm:spPr/>
    </dgm:pt>
    <dgm:pt modelId="{2B3978C2-B4E4-E144-981C-983AACD7BA73}" type="pres">
      <dgm:prSet presAssocID="{9039FEE3-DB90-4994-A367-C3735D353A15}" presName="sibTrans" presStyleLbl="sibTrans1D1" presStyleIdx="3" presStyleCnt="5"/>
      <dgm:spPr/>
    </dgm:pt>
    <dgm:pt modelId="{80910F82-BF4E-604C-9FF4-D60F4E86B97B}" type="pres">
      <dgm:prSet presAssocID="{9039FEE3-DB90-4994-A367-C3735D353A15}" presName="connectorText" presStyleLbl="sibTrans1D1" presStyleIdx="3" presStyleCnt="5"/>
      <dgm:spPr/>
    </dgm:pt>
    <dgm:pt modelId="{0616B404-CB7E-AD4B-814B-596D29564F83}" type="pres">
      <dgm:prSet presAssocID="{F87B1BE2-9014-4E7C-AE77-673269F694DD}" presName="node" presStyleLbl="node1" presStyleIdx="4" presStyleCnt="6">
        <dgm:presLayoutVars>
          <dgm:bulletEnabled val="1"/>
        </dgm:presLayoutVars>
      </dgm:prSet>
      <dgm:spPr/>
    </dgm:pt>
    <dgm:pt modelId="{3DD9808F-C2B1-5241-AB66-A7B18083F519}" type="pres">
      <dgm:prSet presAssocID="{1804D9C8-E2E7-44BE-B006-AFA309C7AD4D}" presName="sibTrans" presStyleLbl="sibTrans1D1" presStyleIdx="4" presStyleCnt="5"/>
      <dgm:spPr/>
    </dgm:pt>
    <dgm:pt modelId="{2CFD6BF8-3633-5743-BA7D-9168898DDDF1}" type="pres">
      <dgm:prSet presAssocID="{1804D9C8-E2E7-44BE-B006-AFA309C7AD4D}" presName="connectorText" presStyleLbl="sibTrans1D1" presStyleIdx="4" presStyleCnt="5"/>
      <dgm:spPr/>
    </dgm:pt>
    <dgm:pt modelId="{3F9D7718-632D-4B41-A5E0-7AA9100BE847}" type="pres">
      <dgm:prSet presAssocID="{FA21261A-A169-46AD-A8CC-B471179D50D2}" presName="node" presStyleLbl="node1" presStyleIdx="5" presStyleCnt="6">
        <dgm:presLayoutVars>
          <dgm:bulletEnabled val="1"/>
        </dgm:presLayoutVars>
      </dgm:prSet>
      <dgm:spPr/>
    </dgm:pt>
  </dgm:ptLst>
  <dgm:cxnLst>
    <dgm:cxn modelId="{9FBB0005-17D6-8545-A66E-4034066AEB18}" type="presOf" srcId="{5B00E5AE-66C0-4178-9DAB-504E9BA425D6}" destId="{1DCE816C-8411-3747-BB47-3EFB9E7B266B}" srcOrd="0" destOrd="0" presId="urn:microsoft.com/office/officeart/2016/7/layout/RepeatingBendingProcessNew"/>
    <dgm:cxn modelId="{86FD5E1F-15AF-AF45-9893-5D158D52FFE7}" type="presOf" srcId="{4942BC1F-6B7C-4795-A9DC-D483E59F03DB}" destId="{E4DF9DC5-D41B-FD40-92D4-BC7F93FACE03}" srcOrd="0" destOrd="2" presId="urn:microsoft.com/office/officeart/2016/7/layout/RepeatingBendingProcessNew"/>
    <dgm:cxn modelId="{D63BFE24-E771-CB4E-BDC2-3346BBC110D5}" type="presOf" srcId="{FA21261A-A169-46AD-A8CC-B471179D50D2}" destId="{3F9D7718-632D-4B41-A5E0-7AA9100BE847}" srcOrd="0" destOrd="0" presId="urn:microsoft.com/office/officeart/2016/7/layout/RepeatingBendingProcessNew"/>
    <dgm:cxn modelId="{547E703D-F080-2443-AA23-A00CAC4E9390}" type="presOf" srcId="{0D3D8FCE-7094-47E0-B03A-764988234AE4}" destId="{E4DF9DC5-D41B-FD40-92D4-BC7F93FACE03}" srcOrd="0" destOrd="1" presId="urn:microsoft.com/office/officeart/2016/7/layout/RepeatingBendingProcessNew"/>
    <dgm:cxn modelId="{42290344-586C-483E-BAD5-4B99FC0FD715}" srcId="{6FBCF8F9-E67D-4F56-A84B-93F72912CE13}" destId="{0D3D8FCE-7094-47E0-B03A-764988234AE4}" srcOrd="0" destOrd="0" parTransId="{56FCCE28-1F79-4E87-B9D0-E9063FC733DF}" sibTransId="{6857E6B0-3C8F-4AE1-A423-7CFD45A30749}"/>
    <dgm:cxn modelId="{FF70CD4A-107F-4F31-95EC-9105F1225CA4}" srcId="{87EA865C-9F05-4C74-8FE5-7508B137386C}" destId="{6FBCF8F9-E67D-4F56-A84B-93F72912CE13}" srcOrd="3" destOrd="0" parTransId="{D70AAF8F-8E99-46C7-91DB-1B59BBD55286}" sibTransId="{9039FEE3-DB90-4994-A367-C3735D353A15}"/>
    <dgm:cxn modelId="{E4B26352-ED67-294F-906A-19C8A26328D9}" type="presOf" srcId="{ABD57A37-2818-41BB-9DFC-5ACD4AFBC34D}" destId="{02F4D875-1504-584F-8F03-8D149DD3F724}" srcOrd="1" destOrd="0" presId="urn:microsoft.com/office/officeart/2016/7/layout/RepeatingBendingProcessNew"/>
    <dgm:cxn modelId="{5BD9BE5C-D8C4-9F49-B6D7-827402FB3000}" type="presOf" srcId="{87EA865C-9F05-4C74-8FE5-7508B137386C}" destId="{412546A4-A217-F044-98E4-D8916922C26E}" srcOrd="0" destOrd="0" presId="urn:microsoft.com/office/officeart/2016/7/layout/RepeatingBendingProcessNew"/>
    <dgm:cxn modelId="{E69F4C5E-35B7-0743-B064-9DE4F2D9EC83}" type="presOf" srcId="{1804D9C8-E2E7-44BE-B006-AFA309C7AD4D}" destId="{2CFD6BF8-3633-5743-BA7D-9168898DDDF1}" srcOrd="1" destOrd="0" presId="urn:microsoft.com/office/officeart/2016/7/layout/RepeatingBendingProcessNew"/>
    <dgm:cxn modelId="{693C4863-F301-BC47-9A08-951DAB4B0CCE}" type="presOf" srcId="{0B0DF102-C99F-45AB-AAE6-9D44CE6CF73F}" destId="{5929A2E0-FD12-2940-9CBF-C140CEBD585E}" srcOrd="1" destOrd="0" presId="urn:microsoft.com/office/officeart/2016/7/layout/RepeatingBendingProcessNew"/>
    <dgm:cxn modelId="{1B02A766-5808-4D6D-BE5E-BC9E3E14855B}" srcId="{87EA865C-9F05-4C74-8FE5-7508B137386C}" destId="{305607CC-2055-4680-AAA0-146875C84FF8}" srcOrd="2" destOrd="0" parTransId="{8F995111-06D9-4DEF-8342-0B3C27E7CBC5}" sibTransId="{0B0DF102-C99F-45AB-AAE6-9D44CE6CF73F}"/>
    <dgm:cxn modelId="{D154DF68-D9B2-49FC-ABED-D79FBEEB26C0}" srcId="{6FBCF8F9-E67D-4F56-A84B-93F72912CE13}" destId="{4942BC1F-6B7C-4795-A9DC-D483E59F03DB}" srcOrd="1" destOrd="0" parTransId="{19369079-04B0-469E-87E5-7A0AF982D9A0}" sibTransId="{25E07A60-FE88-4C91-A50E-2439BCFDA6F0}"/>
    <dgm:cxn modelId="{5C645475-7408-794F-B178-FF769D9CE413}" type="presOf" srcId="{5B04CCA8-E811-4DD1-BB18-BA7BA14F6384}" destId="{F4C44654-BC01-0F4E-8C25-79D263B664B3}" srcOrd="0" destOrd="0" presId="urn:microsoft.com/office/officeart/2016/7/layout/RepeatingBendingProcessNew"/>
    <dgm:cxn modelId="{8DF5097A-6A21-824A-9925-C35B8F3E0FB1}" type="presOf" srcId="{0B0DF102-C99F-45AB-AAE6-9D44CE6CF73F}" destId="{9C8117A4-73CC-8043-B661-B25348C590C9}" srcOrd="0" destOrd="0" presId="urn:microsoft.com/office/officeart/2016/7/layout/RepeatingBendingProcessNew"/>
    <dgm:cxn modelId="{24F1197C-E000-49F9-AF67-56616DF343A2}" srcId="{87EA865C-9F05-4C74-8FE5-7508B137386C}" destId="{5B04CCA8-E811-4DD1-BB18-BA7BA14F6384}" srcOrd="0" destOrd="0" parTransId="{00B2E687-5309-4FFA-992E-2DA0C9D911CE}" sibTransId="{ABD57A37-2818-41BB-9DFC-5ACD4AFBC34D}"/>
    <dgm:cxn modelId="{3AABE184-0A92-D847-928C-5D2A95493135}" type="presOf" srcId="{6FBCF8F9-E67D-4F56-A84B-93F72912CE13}" destId="{E4DF9DC5-D41B-FD40-92D4-BC7F93FACE03}" srcOrd="0" destOrd="0" presId="urn:microsoft.com/office/officeart/2016/7/layout/RepeatingBendingProcessNew"/>
    <dgm:cxn modelId="{45D1999E-DA31-A148-8431-0C8EE444BB06}" type="presOf" srcId="{9039FEE3-DB90-4994-A367-C3735D353A15}" destId="{2B3978C2-B4E4-E144-981C-983AACD7BA73}" srcOrd="0" destOrd="0" presId="urn:microsoft.com/office/officeart/2016/7/layout/RepeatingBendingProcessNew"/>
    <dgm:cxn modelId="{5FB199A5-5BD4-480E-8AF3-247F50EE5F7A}" srcId="{87EA865C-9F05-4C74-8FE5-7508B137386C}" destId="{F87B1BE2-9014-4E7C-AE77-673269F694DD}" srcOrd="4" destOrd="0" parTransId="{64E7D7B8-8D77-4303-8968-5BB4FD89083D}" sibTransId="{1804D9C8-E2E7-44BE-B006-AFA309C7AD4D}"/>
    <dgm:cxn modelId="{C0FFDEAF-48B1-3D47-B9B4-F6B5464AB023}" type="presOf" srcId="{ABD57A37-2818-41BB-9DFC-5ACD4AFBC34D}" destId="{26BEC42B-9352-0E4C-8C1B-BEE3961B7EEA}" srcOrd="0" destOrd="0" presId="urn:microsoft.com/office/officeart/2016/7/layout/RepeatingBendingProcessNew"/>
    <dgm:cxn modelId="{0DBA04BE-BB26-C746-8745-140CC0309C03}" type="presOf" srcId="{9039FEE3-DB90-4994-A367-C3735D353A15}" destId="{80910F82-BF4E-604C-9FF4-D60F4E86B97B}" srcOrd="1" destOrd="0" presId="urn:microsoft.com/office/officeart/2016/7/layout/RepeatingBendingProcessNew"/>
    <dgm:cxn modelId="{8107D5C6-ACF1-4C4B-9C18-874E7F5D34E2}" type="presOf" srcId="{305607CC-2055-4680-AAA0-146875C84FF8}" destId="{52FA71A5-DA01-244A-B964-570CFA6C5A67}" srcOrd="0" destOrd="0" presId="urn:microsoft.com/office/officeart/2016/7/layout/RepeatingBendingProcessNew"/>
    <dgm:cxn modelId="{295F79C8-6B67-CB4D-96CB-34BEF74ABB9D}" type="presOf" srcId="{1804D9C8-E2E7-44BE-B006-AFA309C7AD4D}" destId="{3DD9808F-C2B1-5241-AB66-A7B18083F519}" srcOrd="0" destOrd="0" presId="urn:microsoft.com/office/officeart/2016/7/layout/RepeatingBendingProcessNew"/>
    <dgm:cxn modelId="{6106B0CB-43A1-431B-9041-7BA145512E40}" srcId="{87EA865C-9F05-4C74-8FE5-7508B137386C}" destId="{5B00E5AE-66C0-4178-9DAB-504E9BA425D6}" srcOrd="1" destOrd="0" parTransId="{D6CF509D-C527-49E1-8CFF-C4631DD5DA04}" sibTransId="{537D9335-68D3-466B-BFDE-4712403EF217}"/>
    <dgm:cxn modelId="{F56B4DD8-1869-B044-9517-9FE3E98F18DB}" type="presOf" srcId="{537D9335-68D3-466B-BFDE-4712403EF217}" destId="{5AD9E8FB-0531-914C-9277-88C98E649BD8}" srcOrd="0" destOrd="0" presId="urn:microsoft.com/office/officeart/2016/7/layout/RepeatingBendingProcessNew"/>
    <dgm:cxn modelId="{BB7773E6-4AB8-4A70-87A1-DD9ED9828F51}" srcId="{87EA865C-9F05-4C74-8FE5-7508B137386C}" destId="{FA21261A-A169-46AD-A8CC-B471179D50D2}" srcOrd="5" destOrd="0" parTransId="{99588109-E460-4E6F-AA1E-1B0C826DF6BD}" sibTransId="{5380FD00-5EED-4E1E-BC45-68FB9A364117}"/>
    <dgm:cxn modelId="{77EEBFE7-F321-E34B-B246-4D5716FB7638}" type="presOf" srcId="{F87B1BE2-9014-4E7C-AE77-673269F694DD}" destId="{0616B404-CB7E-AD4B-814B-596D29564F83}" srcOrd="0" destOrd="0" presId="urn:microsoft.com/office/officeart/2016/7/layout/RepeatingBendingProcessNew"/>
    <dgm:cxn modelId="{8D341FEE-98C7-014B-B64E-9212FB4971D4}" type="presOf" srcId="{537D9335-68D3-466B-BFDE-4712403EF217}" destId="{5AB3D9F8-846B-234E-9341-7F1C87E2F50F}" srcOrd="1" destOrd="0" presId="urn:microsoft.com/office/officeart/2016/7/layout/RepeatingBendingProcessNew"/>
    <dgm:cxn modelId="{33F91B2A-F18A-5446-B813-985864D9BD2D}" type="presParOf" srcId="{412546A4-A217-F044-98E4-D8916922C26E}" destId="{F4C44654-BC01-0F4E-8C25-79D263B664B3}" srcOrd="0" destOrd="0" presId="urn:microsoft.com/office/officeart/2016/7/layout/RepeatingBendingProcessNew"/>
    <dgm:cxn modelId="{45137CEE-6B60-9C4E-B7CA-8B284DB8D180}" type="presParOf" srcId="{412546A4-A217-F044-98E4-D8916922C26E}" destId="{26BEC42B-9352-0E4C-8C1B-BEE3961B7EEA}" srcOrd="1" destOrd="0" presId="urn:microsoft.com/office/officeart/2016/7/layout/RepeatingBendingProcessNew"/>
    <dgm:cxn modelId="{72A259FB-4C97-C34E-8258-9C25EC1A24A2}" type="presParOf" srcId="{26BEC42B-9352-0E4C-8C1B-BEE3961B7EEA}" destId="{02F4D875-1504-584F-8F03-8D149DD3F724}" srcOrd="0" destOrd="0" presId="urn:microsoft.com/office/officeart/2016/7/layout/RepeatingBendingProcessNew"/>
    <dgm:cxn modelId="{553D0E0C-B462-7E46-B8A4-77C0B4F9E15B}" type="presParOf" srcId="{412546A4-A217-F044-98E4-D8916922C26E}" destId="{1DCE816C-8411-3747-BB47-3EFB9E7B266B}" srcOrd="2" destOrd="0" presId="urn:microsoft.com/office/officeart/2016/7/layout/RepeatingBendingProcessNew"/>
    <dgm:cxn modelId="{41A2A6D6-666D-4645-87EA-5DB97CFC4FD7}" type="presParOf" srcId="{412546A4-A217-F044-98E4-D8916922C26E}" destId="{5AD9E8FB-0531-914C-9277-88C98E649BD8}" srcOrd="3" destOrd="0" presId="urn:microsoft.com/office/officeart/2016/7/layout/RepeatingBendingProcessNew"/>
    <dgm:cxn modelId="{2D2C0DB7-4F75-2B4C-A46D-04DECC94F81F}" type="presParOf" srcId="{5AD9E8FB-0531-914C-9277-88C98E649BD8}" destId="{5AB3D9F8-846B-234E-9341-7F1C87E2F50F}" srcOrd="0" destOrd="0" presId="urn:microsoft.com/office/officeart/2016/7/layout/RepeatingBendingProcessNew"/>
    <dgm:cxn modelId="{CC7A4FDB-779D-A543-A739-E5EC5396C7B5}" type="presParOf" srcId="{412546A4-A217-F044-98E4-D8916922C26E}" destId="{52FA71A5-DA01-244A-B964-570CFA6C5A67}" srcOrd="4" destOrd="0" presId="urn:microsoft.com/office/officeart/2016/7/layout/RepeatingBendingProcessNew"/>
    <dgm:cxn modelId="{2E5C6216-868B-5445-8388-6A57876EDAF8}" type="presParOf" srcId="{412546A4-A217-F044-98E4-D8916922C26E}" destId="{9C8117A4-73CC-8043-B661-B25348C590C9}" srcOrd="5" destOrd="0" presId="urn:microsoft.com/office/officeart/2016/7/layout/RepeatingBendingProcessNew"/>
    <dgm:cxn modelId="{FCB2DF42-A22E-2747-A24B-9C06E59339D3}" type="presParOf" srcId="{9C8117A4-73CC-8043-B661-B25348C590C9}" destId="{5929A2E0-FD12-2940-9CBF-C140CEBD585E}" srcOrd="0" destOrd="0" presId="urn:microsoft.com/office/officeart/2016/7/layout/RepeatingBendingProcessNew"/>
    <dgm:cxn modelId="{D9621509-69EC-0947-B37E-9F0033A5B5B5}" type="presParOf" srcId="{412546A4-A217-F044-98E4-D8916922C26E}" destId="{E4DF9DC5-D41B-FD40-92D4-BC7F93FACE03}" srcOrd="6" destOrd="0" presId="urn:microsoft.com/office/officeart/2016/7/layout/RepeatingBendingProcessNew"/>
    <dgm:cxn modelId="{BF8700CB-B08B-0143-8A4B-D5F5606C12D5}" type="presParOf" srcId="{412546A4-A217-F044-98E4-D8916922C26E}" destId="{2B3978C2-B4E4-E144-981C-983AACD7BA73}" srcOrd="7" destOrd="0" presId="urn:microsoft.com/office/officeart/2016/7/layout/RepeatingBendingProcessNew"/>
    <dgm:cxn modelId="{EDF0E5CA-7612-2042-BDCE-A74917BD95D6}" type="presParOf" srcId="{2B3978C2-B4E4-E144-981C-983AACD7BA73}" destId="{80910F82-BF4E-604C-9FF4-D60F4E86B97B}" srcOrd="0" destOrd="0" presId="urn:microsoft.com/office/officeart/2016/7/layout/RepeatingBendingProcessNew"/>
    <dgm:cxn modelId="{85ED43A3-B441-8843-A321-63BA8920A31D}" type="presParOf" srcId="{412546A4-A217-F044-98E4-D8916922C26E}" destId="{0616B404-CB7E-AD4B-814B-596D29564F83}" srcOrd="8" destOrd="0" presId="urn:microsoft.com/office/officeart/2016/7/layout/RepeatingBendingProcessNew"/>
    <dgm:cxn modelId="{373BD395-3710-9D4B-9A9C-9DEBDF1D5CB8}" type="presParOf" srcId="{412546A4-A217-F044-98E4-D8916922C26E}" destId="{3DD9808F-C2B1-5241-AB66-A7B18083F519}" srcOrd="9" destOrd="0" presId="urn:microsoft.com/office/officeart/2016/7/layout/RepeatingBendingProcessNew"/>
    <dgm:cxn modelId="{D3FA7D88-0DE5-244D-8AC8-169C6EF1BFBD}" type="presParOf" srcId="{3DD9808F-C2B1-5241-AB66-A7B18083F519}" destId="{2CFD6BF8-3633-5743-BA7D-9168898DDDF1}" srcOrd="0" destOrd="0" presId="urn:microsoft.com/office/officeart/2016/7/layout/RepeatingBendingProcessNew"/>
    <dgm:cxn modelId="{261ECF35-6CDD-624D-B757-1C709DFD8512}" type="presParOf" srcId="{412546A4-A217-F044-98E4-D8916922C26E}" destId="{3F9D7718-632D-4B41-A5E0-7AA9100BE847}" srcOrd="10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7EA865C-9F05-4C74-8FE5-7508B137386C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B04CCA8-E811-4DD1-BB18-BA7BA14F6384}">
      <dgm:prSet/>
      <dgm:spPr/>
      <dgm:t>
        <a:bodyPr/>
        <a:lstStyle/>
        <a:p>
          <a:r>
            <a:rPr lang="en-US" dirty="0"/>
            <a:t>Start by selecting the entire table from A2 to M6. Don’t select the total row and column</a:t>
          </a:r>
        </a:p>
      </dgm:t>
    </dgm:pt>
    <dgm:pt modelId="{00B2E687-5309-4FFA-992E-2DA0C9D911CE}" type="parTrans" cxnId="{24F1197C-E000-49F9-AF67-56616DF343A2}">
      <dgm:prSet/>
      <dgm:spPr/>
      <dgm:t>
        <a:bodyPr/>
        <a:lstStyle/>
        <a:p>
          <a:endParaRPr lang="en-US"/>
        </a:p>
      </dgm:t>
    </dgm:pt>
    <dgm:pt modelId="{ABD57A37-2818-41BB-9DFC-5ACD4AFBC34D}" type="sibTrans" cxnId="{24F1197C-E000-49F9-AF67-56616DF343A2}">
      <dgm:prSet/>
      <dgm:spPr/>
      <dgm:t>
        <a:bodyPr/>
        <a:lstStyle/>
        <a:p>
          <a:endParaRPr lang="en-US"/>
        </a:p>
      </dgm:t>
    </dgm:pt>
    <dgm:pt modelId="{5B00E5AE-66C0-4178-9DAB-504E9BA425D6}">
      <dgm:prSet/>
      <dgm:spPr/>
      <dgm:t>
        <a:bodyPr/>
        <a:lstStyle/>
        <a:p>
          <a:r>
            <a:rPr lang="en-US" dirty="0"/>
            <a:t>Select “insert” and choose a 2D Column Chart and the data will populate in the chat </a:t>
          </a:r>
        </a:p>
      </dgm:t>
    </dgm:pt>
    <dgm:pt modelId="{D6CF509D-C527-49E1-8CFF-C4631DD5DA04}" type="parTrans" cxnId="{6106B0CB-43A1-431B-9041-7BA145512E40}">
      <dgm:prSet/>
      <dgm:spPr/>
      <dgm:t>
        <a:bodyPr/>
        <a:lstStyle/>
        <a:p>
          <a:endParaRPr lang="en-US"/>
        </a:p>
      </dgm:t>
    </dgm:pt>
    <dgm:pt modelId="{537D9335-68D3-466B-BFDE-4712403EF217}" type="sibTrans" cxnId="{6106B0CB-43A1-431B-9041-7BA145512E40}">
      <dgm:prSet/>
      <dgm:spPr/>
      <dgm:t>
        <a:bodyPr/>
        <a:lstStyle/>
        <a:p>
          <a:endParaRPr lang="en-US"/>
        </a:p>
      </dgm:t>
    </dgm:pt>
    <dgm:pt modelId="{305607CC-2055-4680-AAA0-146875C84FF8}">
      <dgm:prSet/>
      <dgm:spPr/>
      <dgm:t>
        <a:bodyPr/>
        <a:lstStyle/>
        <a:p>
          <a:r>
            <a:rPr lang="en-US" dirty="0"/>
            <a:t>Click on the Chart Title to adjust it to Viewers by Genre and Month</a:t>
          </a:r>
        </a:p>
      </dgm:t>
    </dgm:pt>
    <dgm:pt modelId="{8F995111-06D9-4DEF-8342-0B3C27E7CBC5}" type="parTrans" cxnId="{1B02A766-5808-4D6D-BE5E-BC9E3E14855B}">
      <dgm:prSet/>
      <dgm:spPr/>
      <dgm:t>
        <a:bodyPr/>
        <a:lstStyle/>
        <a:p>
          <a:endParaRPr lang="en-US"/>
        </a:p>
      </dgm:t>
    </dgm:pt>
    <dgm:pt modelId="{0B0DF102-C99F-45AB-AAE6-9D44CE6CF73F}" type="sibTrans" cxnId="{1B02A766-5808-4D6D-BE5E-BC9E3E14855B}">
      <dgm:prSet/>
      <dgm:spPr/>
      <dgm:t>
        <a:bodyPr/>
        <a:lstStyle/>
        <a:p>
          <a:endParaRPr lang="en-US"/>
        </a:p>
      </dgm:t>
    </dgm:pt>
    <dgm:pt modelId="{6FBCF8F9-E67D-4F56-A84B-93F72912CE13}">
      <dgm:prSet/>
      <dgm:spPr/>
      <dgm:t>
        <a:bodyPr/>
        <a:lstStyle/>
        <a:p>
          <a:r>
            <a:rPr lang="en-US" dirty="0"/>
            <a:t>You can now select Char Design and choose any design you prefer</a:t>
          </a:r>
        </a:p>
      </dgm:t>
    </dgm:pt>
    <dgm:pt modelId="{9039FEE3-DB90-4994-A367-C3735D353A15}" type="sibTrans" cxnId="{FF70CD4A-107F-4F31-95EC-9105F1225CA4}">
      <dgm:prSet/>
      <dgm:spPr/>
      <dgm:t>
        <a:bodyPr/>
        <a:lstStyle/>
        <a:p>
          <a:endParaRPr lang="en-US"/>
        </a:p>
      </dgm:t>
    </dgm:pt>
    <dgm:pt modelId="{D70AAF8F-8E99-46C7-91DB-1B59BBD55286}" type="parTrans" cxnId="{FF70CD4A-107F-4F31-95EC-9105F1225CA4}">
      <dgm:prSet/>
      <dgm:spPr/>
      <dgm:t>
        <a:bodyPr/>
        <a:lstStyle/>
        <a:p>
          <a:endParaRPr lang="en-US"/>
        </a:p>
      </dgm:t>
    </dgm:pt>
    <dgm:pt modelId="{412546A4-A217-F044-98E4-D8916922C26E}" type="pres">
      <dgm:prSet presAssocID="{87EA865C-9F05-4C74-8FE5-7508B137386C}" presName="Name0" presStyleCnt="0">
        <dgm:presLayoutVars>
          <dgm:dir/>
          <dgm:resizeHandles val="exact"/>
        </dgm:presLayoutVars>
      </dgm:prSet>
      <dgm:spPr/>
    </dgm:pt>
    <dgm:pt modelId="{F4C44654-BC01-0F4E-8C25-79D263B664B3}" type="pres">
      <dgm:prSet presAssocID="{5B04CCA8-E811-4DD1-BB18-BA7BA14F6384}" presName="node" presStyleLbl="node1" presStyleIdx="0" presStyleCnt="4">
        <dgm:presLayoutVars>
          <dgm:bulletEnabled val="1"/>
        </dgm:presLayoutVars>
      </dgm:prSet>
      <dgm:spPr/>
    </dgm:pt>
    <dgm:pt modelId="{26BEC42B-9352-0E4C-8C1B-BEE3961B7EEA}" type="pres">
      <dgm:prSet presAssocID="{ABD57A37-2818-41BB-9DFC-5ACD4AFBC34D}" presName="sibTrans" presStyleLbl="sibTrans1D1" presStyleIdx="0" presStyleCnt="3"/>
      <dgm:spPr/>
    </dgm:pt>
    <dgm:pt modelId="{02F4D875-1504-584F-8F03-8D149DD3F724}" type="pres">
      <dgm:prSet presAssocID="{ABD57A37-2818-41BB-9DFC-5ACD4AFBC34D}" presName="connectorText" presStyleLbl="sibTrans1D1" presStyleIdx="0" presStyleCnt="3"/>
      <dgm:spPr/>
    </dgm:pt>
    <dgm:pt modelId="{1DCE816C-8411-3747-BB47-3EFB9E7B266B}" type="pres">
      <dgm:prSet presAssocID="{5B00E5AE-66C0-4178-9DAB-504E9BA425D6}" presName="node" presStyleLbl="node1" presStyleIdx="1" presStyleCnt="4">
        <dgm:presLayoutVars>
          <dgm:bulletEnabled val="1"/>
        </dgm:presLayoutVars>
      </dgm:prSet>
      <dgm:spPr/>
    </dgm:pt>
    <dgm:pt modelId="{5AD9E8FB-0531-914C-9277-88C98E649BD8}" type="pres">
      <dgm:prSet presAssocID="{537D9335-68D3-466B-BFDE-4712403EF217}" presName="sibTrans" presStyleLbl="sibTrans1D1" presStyleIdx="1" presStyleCnt="3"/>
      <dgm:spPr/>
    </dgm:pt>
    <dgm:pt modelId="{5AB3D9F8-846B-234E-9341-7F1C87E2F50F}" type="pres">
      <dgm:prSet presAssocID="{537D9335-68D3-466B-BFDE-4712403EF217}" presName="connectorText" presStyleLbl="sibTrans1D1" presStyleIdx="1" presStyleCnt="3"/>
      <dgm:spPr/>
    </dgm:pt>
    <dgm:pt modelId="{52FA71A5-DA01-244A-B964-570CFA6C5A67}" type="pres">
      <dgm:prSet presAssocID="{305607CC-2055-4680-AAA0-146875C84FF8}" presName="node" presStyleLbl="node1" presStyleIdx="2" presStyleCnt="4">
        <dgm:presLayoutVars>
          <dgm:bulletEnabled val="1"/>
        </dgm:presLayoutVars>
      </dgm:prSet>
      <dgm:spPr/>
    </dgm:pt>
    <dgm:pt modelId="{9C8117A4-73CC-8043-B661-B25348C590C9}" type="pres">
      <dgm:prSet presAssocID="{0B0DF102-C99F-45AB-AAE6-9D44CE6CF73F}" presName="sibTrans" presStyleLbl="sibTrans1D1" presStyleIdx="2" presStyleCnt="3"/>
      <dgm:spPr/>
    </dgm:pt>
    <dgm:pt modelId="{5929A2E0-FD12-2940-9CBF-C140CEBD585E}" type="pres">
      <dgm:prSet presAssocID="{0B0DF102-C99F-45AB-AAE6-9D44CE6CF73F}" presName="connectorText" presStyleLbl="sibTrans1D1" presStyleIdx="2" presStyleCnt="3"/>
      <dgm:spPr/>
    </dgm:pt>
    <dgm:pt modelId="{E4DF9DC5-D41B-FD40-92D4-BC7F93FACE03}" type="pres">
      <dgm:prSet presAssocID="{6FBCF8F9-E67D-4F56-A84B-93F72912CE13}" presName="node" presStyleLbl="node1" presStyleIdx="3" presStyleCnt="4">
        <dgm:presLayoutVars>
          <dgm:bulletEnabled val="1"/>
        </dgm:presLayoutVars>
      </dgm:prSet>
      <dgm:spPr/>
    </dgm:pt>
  </dgm:ptLst>
  <dgm:cxnLst>
    <dgm:cxn modelId="{9FBB0005-17D6-8545-A66E-4034066AEB18}" type="presOf" srcId="{5B00E5AE-66C0-4178-9DAB-504E9BA425D6}" destId="{1DCE816C-8411-3747-BB47-3EFB9E7B266B}" srcOrd="0" destOrd="0" presId="urn:microsoft.com/office/officeart/2016/7/layout/RepeatingBendingProcessNew"/>
    <dgm:cxn modelId="{FF70CD4A-107F-4F31-95EC-9105F1225CA4}" srcId="{87EA865C-9F05-4C74-8FE5-7508B137386C}" destId="{6FBCF8F9-E67D-4F56-A84B-93F72912CE13}" srcOrd="3" destOrd="0" parTransId="{D70AAF8F-8E99-46C7-91DB-1B59BBD55286}" sibTransId="{9039FEE3-DB90-4994-A367-C3735D353A15}"/>
    <dgm:cxn modelId="{E4B26352-ED67-294F-906A-19C8A26328D9}" type="presOf" srcId="{ABD57A37-2818-41BB-9DFC-5ACD4AFBC34D}" destId="{02F4D875-1504-584F-8F03-8D149DD3F724}" srcOrd="1" destOrd="0" presId="urn:microsoft.com/office/officeart/2016/7/layout/RepeatingBendingProcessNew"/>
    <dgm:cxn modelId="{5BD9BE5C-D8C4-9F49-B6D7-827402FB3000}" type="presOf" srcId="{87EA865C-9F05-4C74-8FE5-7508B137386C}" destId="{412546A4-A217-F044-98E4-D8916922C26E}" srcOrd="0" destOrd="0" presId="urn:microsoft.com/office/officeart/2016/7/layout/RepeatingBendingProcessNew"/>
    <dgm:cxn modelId="{693C4863-F301-BC47-9A08-951DAB4B0CCE}" type="presOf" srcId="{0B0DF102-C99F-45AB-AAE6-9D44CE6CF73F}" destId="{5929A2E0-FD12-2940-9CBF-C140CEBD585E}" srcOrd="1" destOrd="0" presId="urn:microsoft.com/office/officeart/2016/7/layout/RepeatingBendingProcessNew"/>
    <dgm:cxn modelId="{1B02A766-5808-4D6D-BE5E-BC9E3E14855B}" srcId="{87EA865C-9F05-4C74-8FE5-7508B137386C}" destId="{305607CC-2055-4680-AAA0-146875C84FF8}" srcOrd="2" destOrd="0" parTransId="{8F995111-06D9-4DEF-8342-0B3C27E7CBC5}" sibTransId="{0B0DF102-C99F-45AB-AAE6-9D44CE6CF73F}"/>
    <dgm:cxn modelId="{5C645475-7408-794F-B178-FF769D9CE413}" type="presOf" srcId="{5B04CCA8-E811-4DD1-BB18-BA7BA14F6384}" destId="{F4C44654-BC01-0F4E-8C25-79D263B664B3}" srcOrd="0" destOrd="0" presId="urn:microsoft.com/office/officeart/2016/7/layout/RepeatingBendingProcessNew"/>
    <dgm:cxn modelId="{8DF5097A-6A21-824A-9925-C35B8F3E0FB1}" type="presOf" srcId="{0B0DF102-C99F-45AB-AAE6-9D44CE6CF73F}" destId="{9C8117A4-73CC-8043-B661-B25348C590C9}" srcOrd="0" destOrd="0" presId="urn:microsoft.com/office/officeart/2016/7/layout/RepeatingBendingProcessNew"/>
    <dgm:cxn modelId="{24F1197C-E000-49F9-AF67-56616DF343A2}" srcId="{87EA865C-9F05-4C74-8FE5-7508B137386C}" destId="{5B04CCA8-E811-4DD1-BB18-BA7BA14F6384}" srcOrd="0" destOrd="0" parTransId="{00B2E687-5309-4FFA-992E-2DA0C9D911CE}" sibTransId="{ABD57A37-2818-41BB-9DFC-5ACD4AFBC34D}"/>
    <dgm:cxn modelId="{3AABE184-0A92-D847-928C-5D2A95493135}" type="presOf" srcId="{6FBCF8F9-E67D-4F56-A84B-93F72912CE13}" destId="{E4DF9DC5-D41B-FD40-92D4-BC7F93FACE03}" srcOrd="0" destOrd="0" presId="urn:microsoft.com/office/officeart/2016/7/layout/RepeatingBendingProcessNew"/>
    <dgm:cxn modelId="{C0FFDEAF-48B1-3D47-B9B4-F6B5464AB023}" type="presOf" srcId="{ABD57A37-2818-41BB-9DFC-5ACD4AFBC34D}" destId="{26BEC42B-9352-0E4C-8C1B-BEE3961B7EEA}" srcOrd="0" destOrd="0" presId="urn:microsoft.com/office/officeart/2016/7/layout/RepeatingBendingProcessNew"/>
    <dgm:cxn modelId="{8107D5C6-ACF1-4C4B-9C18-874E7F5D34E2}" type="presOf" srcId="{305607CC-2055-4680-AAA0-146875C84FF8}" destId="{52FA71A5-DA01-244A-B964-570CFA6C5A67}" srcOrd="0" destOrd="0" presId="urn:microsoft.com/office/officeart/2016/7/layout/RepeatingBendingProcessNew"/>
    <dgm:cxn modelId="{6106B0CB-43A1-431B-9041-7BA145512E40}" srcId="{87EA865C-9F05-4C74-8FE5-7508B137386C}" destId="{5B00E5AE-66C0-4178-9DAB-504E9BA425D6}" srcOrd="1" destOrd="0" parTransId="{D6CF509D-C527-49E1-8CFF-C4631DD5DA04}" sibTransId="{537D9335-68D3-466B-BFDE-4712403EF217}"/>
    <dgm:cxn modelId="{F56B4DD8-1869-B044-9517-9FE3E98F18DB}" type="presOf" srcId="{537D9335-68D3-466B-BFDE-4712403EF217}" destId="{5AD9E8FB-0531-914C-9277-88C98E649BD8}" srcOrd="0" destOrd="0" presId="urn:microsoft.com/office/officeart/2016/7/layout/RepeatingBendingProcessNew"/>
    <dgm:cxn modelId="{8D341FEE-98C7-014B-B64E-9212FB4971D4}" type="presOf" srcId="{537D9335-68D3-466B-BFDE-4712403EF217}" destId="{5AB3D9F8-846B-234E-9341-7F1C87E2F50F}" srcOrd="1" destOrd="0" presId="urn:microsoft.com/office/officeart/2016/7/layout/RepeatingBendingProcessNew"/>
    <dgm:cxn modelId="{33F91B2A-F18A-5446-B813-985864D9BD2D}" type="presParOf" srcId="{412546A4-A217-F044-98E4-D8916922C26E}" destId="{F4C44654-BC01-0F4E-8C25-79D263B664B3}" srcOrd="0" destOrd="0" presId="urn:microsoft.com/office/officeart/2016/7/layout/RepeatingBendingProcessNew"/>
    <dgm:cxn modelId="{45137CEE-6B60-9C4E-B7CA-8B284DB8D180}" type="presParOf" srcId="{412546A4-A217-F044-98E4-D8916922C26E}" destId="{26BEC42B-9352-0E4C-8C1B-BEE3961B7EEA}" srcOrd="1" destOrd="0" presId="urn:microsoft.com/office/officeart/2016/7/layout/RepeatingBendingProcessNew"/>
    <dgm:cxn modelId="{72A259FB-4C97-C34E-8258-9C25EC1A24A2}" type="presParOf" srcId="{26BEC42B-9352-0E4C-8C1B-BEE3961B7EEA}" destId="{02F4D875-1504-584F-8F03-8D149DD3F724}" srcOrd="0" destOrd="0" presId="urn:microsoft.com/office/officeart/2016/7/layout/RepeatingBendingProcessNew"/>
    <dgm:cxn modelId="{553D0E0C-B462-7E46-B8A4-77C0B4F9E15B}" type="presParOf" srcId="{412546A4-A217-F044-98E4-D8916922C26E}" destId="{1DCE816C-8411-3747-BB47-3EFB9E7B266B}" srcOrd="2" destOrd="0" presId="urn:microsoft.com/office/officeart/2016/7/layout/RepeatingBendingProcessNew"/>
    <dgm:cxn modelId="{41A2A6D6-666D-4645-87EA-5DB97CFC4FD7}" type="presParOf" srcId="{412546A4-A217-F044-98E4-D8916922C26E}" destId="{5AD9E8FB-0531-914C-9277-88C98E649BD8}" srcOrd="3" destOrd="0" presId="urn:microsoft.com/office/officeart/2016/7/layout/RepeatingBendingProcessNew"/>
    <dgm:cxn modelId="{2D2C0DB7-4F75-2B4C-A46D-04DECC94F81F}" type="presParOf" srcId="{5AD9E8FB-0531-914C-9277-88C98E649BD8}" destId="{5AB3D9F8-846B-234E-9341-7F1C87E2F50F}" srcOrd="0" destOrd="0" presId="urn:microsoft.com/office/officeart/2016/7/layout/RepeatingBendingProcessNew"/>
    <dgm:cxn modelId="{CC7A4FDB-779D-A543-A739-E5EC5396C7B5}" type="presParOf" srcId="{412546A4-A217-F044-98E4-D8916922C26E}" destId="{52FA71A5-DA01-244A-B964-570CFA6C5A67}" srcOrd="4" destOrd="0" presId="urn:microsoft.com/office/officeart/2016/7/layout/RepeatingBendingProcessNew"/>
    <dgm:cxn modelId="{2E5C6216-868B-5445-8388-6A57876EDAF8}" type="presParOf" srcId="{412546A4-A217-F044-98E4-D8916922C26E}" destId="{9C8117A4-73CC-8043-B661-B25348C590C9}" srcOrd="5" destOrd="0" presId="urn:microsoft.com/office/officeart/2016/7/layout/RepeatingBendingProcessNew"/>
    <dgm:cxn modelId="{FCB2DF42-A22E-2747-A24B-9C06E59339D3}" type="presParOf" srcId="{9C8117A4-73CC-8043-B661-B25348C590C9}" destId="{5929A2E0-FD12-2940-9CBF-C140CEBD585E}" srcOrd="0" destOrd="0" presId="urn:microsoft.com/office/officeart/2016/7/layout/RepeatingBendingProcessNew"/>
    <dgm:cxn modelId="{D9621509-69EC-0947-B37E-9F0033A5B5B5}" type="presParOf" srcId="{412546A4-A217-F044-98E4-D8916922C26E}" destId="{E4DF9DC5-D41B-FD40-92D4-BC7F93FACE03}" srcOrd="6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7EA865C-9F05-4C74-8FE5-7508B137386C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B04CCA8-E811-4DD1-BB18-BA7BA14F6384}">
      <dgm:prSet/>
      <dgm:spPr/>
      <dgm:t>
        <a:bodyPr/>
        <a:lstStyle/>
        <a:p>
          <a:r>
            <a:rPr lang="en-US"/>
            <a:t>Select the data ( column A for dates, column B and C for values). </a:t>
          </a:r>
          <a:endParaRPr lang="en-US" dirty="0"/>
        </a:p>
      </dgm:t>
    </dgm:pt>
    <dgm:pt modelId="{00B2E687-5309-4FFA-992E-2DA0C9D911CE}" type="parTrans" cxnId="{24F1197C-E000-49F9-AF67-56616DF343A2}">
      <dgm:prSet/>
      <dgm:spPr/>
      <dgm:t>
        <a:bodyPr/>
        <a:lstStyle/>
        <a:p>
          <a:endParaRPr lang="en-US"/>
        </a:p>
      </dgm:t>
    </dgm:pt>
    <dgm:pt modelId="{ABD57A37-2818-41BB-9DFC-5ACD4AFBC34D}" type="sibTrans" cxnId="{24F1197C-E000-49F9-AF67-56616DF343A2}">
      <dgm:prSet/>
      <dgm:spPr/>
      <dgm:t>
        <a:bodyPr/>
        <a:lstStyle/>
        <a:p>
          <a:endParaRPr lang="en-US"/>
        </a:p>
      </dgm:t>
    </dgm:pt>
    <dgm:pt modelId="{5B00E5AE-66C0-4178-9DAB-504E9BA425D6}">
      <dgm:prSet/>
      <dgm:spPr/>
      <dgm:t>
        <a:bodyPr/>
        <a:lstStyle/>
        <a:p>
          <a:r>
            <a:rPr lang="en-US" dirty="0"/>
            <a:t>Go to the </a:t>
          </a:r>
          <a:r>
            <a:rPr lang="en-US" b="1" dirty="0"/>
            <a:t>Insert</a:t>
          </a:r>
          <a:r>
            <a:rPr lang="en-US" dirty="0"/>
            <a:t> tab and select </a:t>
          </a:r>
          <a:r>
            <a:rPr lang="en-US" b="1" dirty="0"/>
            <a:t>Line Chart</a:t>
          </a:r>
          <a:r>
            <a:rPr lang="en-US" dirty="0"/>
            <a:t>. </a:t>
          </a:r>
        </a:p>
      </dgm:t>
    </dgm:pt>
    <dgm:pt modelId="{537D9335-68D3-466B-BFDE-4712403EF217}" type="sibTrans" cxnId="{6106B0CB-43A1-431B-9041-7BA145512E40}">
      <dgm:prSet/>
      <dgm:spPr/>
      <dgm:t>
        <a:bodyPr/>
        <a:lstStyle/>
        <a:p>
          <a:endParaRPr lang="en-US"/>
        </a:p>
      </dgm:t>
    </dgm:pt>
    <dgm:pt modelId="{D6CF509D-C527-49E1-8CFF-C4631DD5DA04}" type="parTrans" cxnId="{6106B0CB-43A1-431B-9041-7BA145512E40}">
      <dgm:prSet/>
      <dgm:spPr/>
      <dgm:t>
        <a:bodyPr/>
        <a:lstStyle/>
        <a:p>
          <a:endParaRPr lang="en-US"/>
        </a:p>
      </dgm:t>
    </dgm:pt>
    <dgm:pt modelId="{6FBCF8F9-E67D-4F56-A84B-93F72912CE13}">
      <dgm:prSet/>
      <dgm:spPr/>
      <dgm:t>
        <a:bodyPr/>
        <a:lstStyle/>
        <a:p>
          <a:r>
            <a:rPr lang="en-US" b="1" dirty="0"/>
            <a:t>Adjust the chart title and the axis tick size as needed.</a:t>
          </a:r>
          <a:endParaRPr lang="en-US" dirty="0"/>
        </a:p>
      </dgm:t>
    </dgm:pt>
    <dgm:pt modelId="{9039FEE3-DB90-4994-A367-C3735D353A15}" type="sibTrans" cxnId="{FF70CD4A-107F-4F31-95EC-9105F1225CA4}">
      <dgm:prSet/>
      <dgm:spPr/>
      <dgm:t>
        <a:bodyPr/>
        <a:lstStyle/>
        <a:p>
          <a:endParaRPr lang="en-US"/>
        </a:p>
      </dgm:t>
    </dgm:pt>
    <dgm:pt modelId="{D70AAF8F-8E99-46C7-91DB-1B59BBD55286}" type="parTrans" cxnId="{FF70CD4A-107F-4F31-95EC-9105F1225CA4}">
      <dgm:prSet/>
      <dgm:spPr/>
      <dgm:t>
        <a:bodyPr/>
        <a:lstStyle/>
        <a:p>
          <a:endParaRPr lang="en-US"/>
        </a:p>
      </dgm:t>
    </dgm:pt>
    <dgm:pt modelId="{305607CC-2055-4680-AAA0-146875C84FF8}">
      <dgm:prSet/>
      <dgm:spPr/>
      <dgm:t>
        <a:bodyPr/>
        <a:lstStyle/>
        <a:p>
          <a:r>
            <a:rPr lang="en-US" dirty="0"/>
            <a:t>Choose from </a:t>
          </a:r>
          <a:r>
            <a:rPr lang="en-US" b="1" dirty="0"/>
            <a:t>2D Line, Stacked Line, Or Line with Markers</a:t>
          </a:r>
          <a:endParaRPr lang="en-US" dirty="0"/>
        </a:p>
      </dgm:t>
    </dgm:pt>
    <dgm:pt modelId="{0B0DF102-C99F-45AB-AAE6-9D44CE6CF73F}" type="sibTrans" cxnId="{1B02A766-5808-4D6D-BE5E-BC9E3E14855B}">
      <dgm:prSet/>
      <dgm:spPr/>
      <dgm:t>
        <a:bodyPr/>
        <a:lstStyle/>
        <a:p>
          <a:endParaRPr lang="en-US"/>
        </a:p>
      </dgm:t>
    </dgm:pt>
    <dgm:pt modelId="{8F995111-06D9-4DEF-8342-0B3C27E7CBC5}" type="parTrans" cxnId="{1B02A766-5808-4D6D-BE5E-BC9E3E14855B}">
      <dgm:prSet/>
      <dgm:spPr/>
      <dgm:t>
        <a:bodyPr/>
        <a:lstStyle/>
        <a:p>
          <a:endParaRPr lang="en-US"/>
        </a:p>
      </dgm:t>
    </dgm:pt>
    <dgm:pt modelId="{42D7FB0F-0DC4-5A45-AF65-2EF20AD7174F}">
      <dgm:prSet/>
      <dgm:spPr/>
      <dgm:t>
        <a:bodyPr/>
        <a:lstStyle/>
        <a:p>
          <a:r>
            <a:rPr lang="en-US"/>
            <a:t>Right Click on the line chart to select it.</a:t>
          </a:r>
          <a:endParaRPr lang="en-US" dirty="0"/>
        </a:p>
      </dgm:t>
    </dgm:pt>
    <dgm:pt modelId="{A0657F9F-F91B-EF47-8DAE-C0C3ECFF8205}" type="parTrans" cxnId="{91208C20-5442-384C-9EB4-1B3BD3A7533B}">
      <dgm:prSet/>
      <dgm:spPr/>
      <dgm:t>
        <a:bodyPr/>
        <a:lstStyle/>
        <a:p>
          <a:endParaRPr lang="en-US"/>
        </a:p>
      </dgm:t>
    </dgm:pt>
    <dgm:pt modelId="{53273D59-7305-844F-8212-6887C268FFFA}" type="sibTrans" cxnId="{91208C20-5442-384C-9EB4-1B3BD3A7533B}">
      <dgm:prSet/>
      <dgm:spPr/>
      <dgm:t>
        <a:bodyPr/>
        <a:lstStyle/>
        <a:p>
          <a:endParaRPr lang="en-US"/>
        </a:p>
      </dgm:t>
    </dgm:pt>
    <dgm:pt modelId="{7AA352B2-4075-8549-849A-34BA36D1BDA2}">
      <dgm:prSet/>
      <dgm:spPr/>
      <dgm:t>
        <a:bodyPr/>
        <a:lstStyle/>
        <a:p>
          <a:r>
            <a:rPr lang="en-US" dirty="0"/>
            <a:t>Right Click on the line chart to select it. Go to </a:t>
          </a:r>
          <a:r>
            <a:rPr lang="en-US" b="1" dirty="0"/>
            <a:t>Add Trend Line</a:t>
          </a:r>
          <a:endParaRPr lang="en-US" dirty="0"/>
        </a:p>
      </dgm:t>
    </dgm:pt>
    <dgm:pt modelId="{811AB7C2-ABA3-8949-BB7F-B3064851DC12}" type="parTrans" cxnId="{F750E60C-1B68-6443-9F62-34487859BC85}">
      <dgm:prSet/>
      <dgm:spPr/>
      <dgm:t>
        <a:bodyPr/>
        <a:lstStyle/>
        <a:p>
          <a:endParaRPr lang="en-US"/>
        </a:p>
      </dgm:t>
    </dgm:pt>
    <dgm:pt modelId="{6C6E6601-B1B4-4B48-B150-4D2CBD795509}" type="sibTrans" cxnId="{F750E60C-1B68-6443-9F62-34487859BC85}">
      <dgm:prSet/>
      <dgm:spPr/>
      <dgm:t>
        <a:bodyPr/>
        <a:lstStyle/>
        <a:p>
          <a:endParaRPr lang="en-US"/>
        </a:p>
      </dgm:t>
    </dgm:pt>
    <dgm:pt modelId="{93B3551D-E8B4-FE4F-A7CC-E24ECE112D05}">
      <dgm:prSet/>
      <dgm:spPr/>
      <dgm:t>
        <a:bodyPr/>
        <a:lstStyle/>
        <a:p>
          <a:r>
            <a:rPr lang="en-US"/>
            <a:t>Select </a:t>
          </a:r>
          <a:r>
            <a:rPr lang="en-US" b="1"/>
            <a:t>Trend Line</a:t>
          </a:r>
          <a:r>
            <a:rPr lang="en-US"/>
            <a:t> from: </a:t>
          </a:r>
          <a:endParaRPr lang="en-US" dirty="0"/>
        </a:p>
      </dgm:t>
    </dgm:pt>
    <dgm:pt modelId="{80F60AF3-9AB1-BE44-9506-9882BE971541}" type="parTrans" cxnId="{6425E668-5BDA-C642-8A65-25E960B30D7D}">
      <dgm:prSet/>
      <dgm:spPr/>
      <dgm:t>
        <a:bodyPr/>
        <a:lstStyle/>
        <a:p>
          <a:endParaRPr lang="en-US"/>
        </a:p>
      </dgm:t>
    </dgm:pt>
    <dgm:pt modelId="{CB9897FD-54D5-7B43-856E-63010D88523D}" type="sibTrans" cxnId="{6425E668-5BDA-C642-8A65-25E960B30D7D}">
      <dgm:prSet/>
      <dgm:spPr/>
      <dgm:t>
        <a:bodyPr/>
        <a:lstStyle/>
        <a:p>
          <a:endParaRPr lang="en-US"/>
        </a:p>
      </dgm:t>
    </dgm:pt>
    <dgm:pt modelId="{62270964-6362-8647-A158-CFB3FC608339}">
      <dgm:prSet/>
      <dgm:spPr/>
      <dgm:t>
        <a:bodyPr/>
        <a:lstStyle/>
        <a:p>
          <a:r>
            <a:rPr lang="en-US"/>
            <a:t>Linear</a:t>
          </a:r>
          <a:endParaRPr lang="en-US" dirty="0"/>
        </a:p>
      </dgm:t>
    </dgm:pt>
    <dgm:pt modelId="{61EA80B6-AAFF-684C-8EDA-EAE9DAA27933}" type="parTrans" cxnId="{CA7920DA-538A-1C41-9BC2-427ED08316D5}">
      <dgm:prSet/>
      <dgm:spPr/>
      <dgm:t>
        <a:bodyPr/>
        <a:lstStyle/>
        <a:p>
          <a:endParaRPr lang="en-US"/>
        </a:p>
      </dgm:t>
    </dgm:pt>
    <dgm:pt modelId="{2E7D68C7-9C2A-D048-A2AE-116E6DB40861}" type="sibTrans" cxnId="{CA7920DA-538A-1C41-9BC2-427ED08316D5}">
      <dgm:prSet/>
      <dgm:spPr/>
      <dgm:t>
        <a:bodyPr/>
        <a:lstStyle/>
        <a:p>
          <a:endParaRPr lang="en-US"/>
        </a:p>
      </dgm:t>
    </dgm:pt>
    <dgm:pt modelId="{AA7CD92D-D935-624D-B856-2B6FDFB3FCFC}">
      <dgm:prSet/>
      <dgm:spPr/>
      <dgm:t>
        <a:bodyPr/>
        <a:lstStyle/>
        <a:p>
          <a:r>
            <a:rPr lang="en-US"/>
            <a:t>Polynomial</a:t>
          </a:r>
          <a:endParaRPr lang="en-US" dirty="0"/>
        </a:p>
      </dgm:t>
    </dgm:pt>
    <dgm:pt modelId="{A4689D21-FB1D-7E4F-B445-B2E96CAE6FD4}" type="parTrans" cxnId="{D285F52B-DFAC-DA48-B610-ACD93A4CC0D0}">
      <dgm:prSet/>
      <dgm:spPr/>
      <dgm:t>
        <a:bodyPr/>
        <a:lstStyle/>
        <a:p>
          <a:endParaRPr lang="en-US"/>
        </a:p>
      </dgm:t>
    </dgm:pt>
    <dgm:pt modelId="{AF2CD5D3-6577-014B-9B60-A488F3B6A968}" type="sibTrans" cxnId="{D285F52B-DFAC-DA48-B610-ACD93A4CC0D0}">
      <dgm:prSet/>
      <dgm:spPr/>
      <dgm:t>
        <a:bodyPr/>
        <a:lstStyle/>
        <a:p>
          <a:endParaRPr lang="en-US"/>
        </a:p>
      </dgm:t>
    </dgm:pt>
    <dgm:pt modelId="{6453A7C5-E618-FF40-99C1-74D4472F930F}">
      <dgm:prSet/>
      <dgm:spPr/>
      <dgm:t>
        <a:bodyPr/>
        <a:lstStyle/>
        <a:p>
          <a:r>
            <a:rPr lang="en-US"/>
            <a:t>Logarithmic</a:t>
          </a:r>
          <a:endParaRPr lang="en-US" dirty="0"/>
        </a:p>
      </dgm:t>
    </dgm:pt>
    <dgm:pt modelId="{11E4443A-83F1-0D49-A6BB-CE451701E7A8}" type="parTrans" cxnId="{C9EA07FE-3A94-A34C-B4F7-721B342255BA}">
      <dgm:prSet/>
      <dgm:spPr/>
      <dgm:t>
        <a:bodyPr/>
        <a:lstStyle/>
        <a:p>
          <a:endParaRPr lang="en-US"/>
        </a:p>
      </dgm:t>
    </dgm:pt>
    <dgm:pt modelId="{1F273E98-4F56-6B46-91A4-956257CEFA2E}" type="sibTrans" cxnId="{C9EA07FE-3A94-A34C-B4F7-721B342255BA}">
      <dgm:prSet/>
      <dgm:spPr/>
      <dgm:t>
        <a:bodyPr/>
        <a:lstStyle/>
        <a:p>
          <a:endParaRPr lang="en-US"/>
        </a:p>
      </dgm:t>
    </dgm:pt>
    <dgm:pt modelId="{412546A4-A217-F044-98E4-D8916922C26E}" type="pres">
      <dgm:prSet presAssocID="{87EA865C-9F05-4C74-8FE5-7508B137386C}" presName="Name0" presStyleCnt="0">
        <dgm:presLayoutVars>
          <dgm:dir/>
          <dgm:resizeHandles val="exact"/>
        </dgm:presLayoutVars>
      </dgm:prSet>
      <dgm:spPr/>
    </dgm:pt>
    <dgm:pt modelId="{F4C44654-BC01-0F4E-8C25-79D263B664B3}" type="pres">
      <dgm:prSet presAssocID="{5B04CCA8-E811-4DD1-BB18-BA7BA14F6384}" presName="node" presStyleLbl="node1" presStyleIdx="0" presStyleCnt="7">
        <dgm:presLayoutVars>
          <dgm:bulletEnabled val="1"/>
        </dgm:presLayoutVars>
      </dgm:prSet>
      <dgm:spPr/>
    </dgm:pt>
    <dgm:pt modelId="{26BEC42B-9352-0E4C-8C1B-BEE3961B7EEA}" type="pres">
      <dgm:prSet presAssocID="{ABD57A37-2818-41BB-9DFC-5ACD4AFBC34D}" presName="sibTrans" presStyleLbl="sibTrans1D1" presStyleIdx="0" presStyleCnt="6"/>
      <dgm:spPr/>
    </dgm:pt>
    <dgm:pt modelId="{02F4D875-1504-584F-8F03-8D149DD3F724}" type="pres">
      <dgm:prSet presAssocID="{ABD57A37-2818-41BB-9DFC-5ACD4AFBC34D}" presName="connectorText" presStyleLbl="sibTrans1D1" presStyleIdx="0" presStyleCnt="6"/>
      <dgm:spPr/>
    </dgm:pt>
    <dgm:pt modelId="{1DCE816C-8411-3747-BB47-3EFB9E7B266B}" type="pres">
      <dgm:prSet presAssocID="{5B00E5AE-66C0-4178-9DAB-504E9BA425D6}" presName="node" presStyleLbl="node1" presStyleIdx="1" presStyleCnt="7">
        <dgm:presLayoutVars>
          <dgm:bulletEnabled val="1"/>
        </dgm:presLayoutVars>
      </dgm:prSet>
      <dgm:spPr/>
    </dgm:pt>
    <dgm:pt modelId="{5AD9E8FB-0531-914C-9277-88C98E649BD8}" type="pres">
      <dgm:prSet presAssocID="{537D9335-68D3-466B-BFDE-4712403EF217}" presName="sibTrans" presStyleLbl="sibTrans1D1" presStyleIdx="1" presStyleCnt="6"/>
      <dgm:spPr/>
    </dgm:pt>
    <dgm:pt modelId="{5AB3D9F8-846B-234E-9341-7F1C87E2F50F}" type="pres">
      <dgm:prSet presAssocID="{537D9335-68D3-466B-BFDE-4712403EF217}" presName="connectorText" presStyleLbl="sibTrans1D1" presStyleIdx="1" presStyleCnt="6"/>
      <dgm:spPr/>
    </dgm:pt>
    <dgm:pt modelId="{52FA71A5-DA01-244A-B964-570CFA6C5A67}" type="pres">
      <dgm:prSet presAssocID="{305607CC-2055-4680-AAA0-146875C84FF8}" presName="node" presStyleLbl="node1" presStyleIdx="2" presStyleCnt="7">
        <dgm:presLayoutVars>
          <dgm:bulletEnabled val="1"/>
        </dgm:presLayoutVars>
      </dgm:prSet>
      <dgm:spPr/>
    </dgm:pt>
    <dgm:pt modelId="{9C8117A4-73CC-8043-B661-B25348C590C9}" type="pres">
      <dgm:prSet presAssocID="{0B0DF102-C99F-45AB-AAE6-9D44CE6CF73F}" presName="sibTrans" presStyleLbl="sibTrans1D1" presStyleIdx="2" presStyleCnt="6"/>
      <dgm:spPr/>
    </dgm:pt>
    <dgm:pt modelId="{5929A2E0-FD12-2940-9CBF-C140CEBD585E}" type="pres">
      <dgm:prSet presAssocID="{0B0DF102-C99F-45AB-AAE6-9D44CE6CF73F}" presName="connectorText" presStyleLbl="sibTrans1D1" presStyleIdx="2" presStyleCnt="6"/>
      <dgm:spPr/>
    </dgm:pt>
    <dgm:pt modelId="{E4DF9DC5-D41B-FD40-92D4-BC7F93FACE03}" type="pres">
      <dgm:prSet presAssocID="{6FBCF8F9-E67D-4F56-A84B-93F72912CE13}" presName="node" presStyleLbl="node1" presStyleIdx="3" presStyleCnt="7">
        <dgm:presLayoutVars>
          <dgm:bulletEnabled val="1"/>
        </dgm:presLayoutVars>
      </dgm:prSet>
      <dgm:spPr/>
    </dgm:pt>
    <dgm:pt modelId="{3C912B66-9FA2-114E-9123-DB6C22EA4961}" type="pres">
      <dgm:prSet presAssocID="{9039FEE3-DB90-4994-A367-C3735D353A15}" presName="sibTrans" presStyleLbl="sibTrans1D1" presStyleIdx="3" presStyleCnt="6"/>
      <dgm:spPr/>
    </dgm:pt>
    <dgm:pt modelId="{A79FFEE8-8A2D-794C-9E2D-9DF442C777DA}" type="pres">
      <dgm:prSet presAssocID="{9039FEE3-DB90-4994-A367-C3735D353A15}" presName="connectorText" presStyleLbl="sibTrans1D1" presStyleIdx="3" presStyleCnt="6"/>
      <dgm:spPr/>
    </dgm:pt>
    <dgm:pt modelId="{DA393679-A04D-1F48-B0DF-06762BE8E1DC}" type="pres">
      <dgm:prSet presAssocID="{42D7FB0F-0DC4-5A45-AF65-2EF20AD7174F}" presName="node" presStyleLbl="node1" presStyleIdx="4" presStyleCnt="7">
        <dgm:presLayoutVars>
          <dgm:bulletEnabled val="1"/>
        </dgm:presLayoutVars>
      </dgm:prSet>
      <dgm:spPr/>
    </dgm:pt>
    <dgm:pt modelId="{DCC49C5E-F2ED-F741-83A7-77CA67F8744D}" type="pres">
      <dgm:prSet presAssocID="{53273D59-7305-844F-8212-6887C268FFFA}" presName="sibTrans" presStyleLbl="sibTrans1D1" presStyleIdx="4" presStyleCnt="6"/>
      <dgm:spPr/>
    </dgm:pt>
    <dgm:pt modelId="{7E56F34C-56B3-4B40-8D24-31C93314AA93}" type="pres">
      <dgm:prSet presAssocID="{53273D59-7305-844F-8212-6887C268FFFA}" presName="connectorText" presStyleLbl="sibTrans1D1" presStyleIdx="4" presStyleCnt="6"/>
      <dgm:spPr/>
    </dgm:pt>
    <dgm:pt modelId="{48AC7CA0-6E79-0441-84A9-1B622DA4247F}" type="pres">
      <dgm:prSet presAssocID="{7AA352B2-4075-8549-849A-34BA36D1BDA2}" presName="node" presStyleLbl="node1" presStyleIdx="5" presStyleCnt="7">
        <dgm:presLayoutVars>
          <dgm:bulletEnabled val="1"/>
        </dgm:presLayoutVars>
      </dgm:prSet>
      <dgm:spPr/>
    </dgm:pt>
    <dgm:pt modelId="{C75527F5-93DD-9C4F-93DA-DFAD99B601DC}" type="pres">
      <dgm:prSet presAssocID="{6C6E6601-B1B4-4B48-B150-4D2CBD795509}" presName="sibTrans" presStyleLbl="sibTrans1D1" presStyleIdx="5" presStyleCnt="6"/>
      <dgm:spPr/>
    </dgm:pt>
    <dgm:pt modelId="{B343613F-2761-B742-B322-950391893A01}" type="pres">
      <dgm:prSet presAssocID="{6C6E6601-B1B4-4B48-B150-4D2CBD795509}" presName="connectorText" presStyleLbl="sibTrans1D1" presStyleIdx="5" presStyleCnt="6"/>
      <dgm:spPr/>
    </dgm:pt>
    <dgm:pt modelId="{3E3BEC93-2582-674A-8274-C929B05A8387}" type="pres">
      <dgm:prSet presAssocID="{93B3551D-E8B4-FE4F-A7CC-E24ECE112D05}" presName="node" presStyleLbl="node1" presStyleIdx="6" presStyleCnt="7">
        <dgm:presLayoutVars>
          <dgm:bulletEnabled val="1"/>
        </dgm:presLayoutVars>
      </dgm:prSet>
      <dgm:spPr/>
    </dgm:pt>
  </dgm:ptLst>
  <dgm:cxnLst>
    <dgm:cxn modelId="{9FBB0005-17D6-8545-A66E-4034066AEB18}" type="presOf" srcId="{5B00E5AE-66C0-4178-9DAB-504E9BA425D6}" destId="{1DCE816C-8411-3747-BB47-3EFB9E7B266B}" srcOrd="0" destOrd="0" presId="urn:microsoft.com/office/officeart/2016/7/layout/RepeatingBendingProcessNew"/>
    <dgm:cxn modelId="{F750E60C-1B68-6443-9F62-34487859BC85}" srcId="{87EA865C-9F05-4C74-8FE5-7508B137386C}" destId="{7AA352B2-4075-8549-849A-34BA36D1BDA2}" srcOrd="5" destOrd="0" parTransId="{811AB7C2-ABA3-8949-BB7F-B3064851DC12}" sibTransId="{6C6E6601-B1B4-4B48-B150-4D2CBD795509}"/>
    <dgm:cxn modelId="{7B225D20-295F-2E41-80D1-10CF4A9C7E26}" type="presOf" srcId="{42D7FB0F-0DC4-5A45-AF65-2EF20AD7174F}" destId="{DA393679-A04D-1F48-B0DF-06762BE8E1DC}" srcOrd="0" destOrd="0" presId="urn:microsoft.com/office/officeart/2016/7/layout/RepeatingBendingProcessNew"/>
    <dgm:cxn modelId="{91208C20-5442-384C-9EB4-1B3BD3A7533B}" srcId="{87EA865C-9F05-4C74-8FE5-7508B137386C}" destId="{42D7FB0F-0DC4-5A45-AF65-2EF20AD7174F}" srcOrd="4" destOrd="0" parTransId="{A0657F9F-F91B-EF47-8DAE-C0C3ECFF8205}" sibTransId="{53273D59-7305-844F-8212-6887C268FFFA}"/>
    <dgm:cxn modelId="{D285F52B-DFAC-DA48-B610-ACD93A4CC0D0}" srcId="{93B3551D-E8B4-FE4F-A7CC-E24ECE112D05}" destId="{AA7CD92D-D935-624D-B856-2B6FDFB3FCFC}" srcOrd="1" destOrd="0" parTransId="{A4689D21-FB1D-7E4F-B445-B2E96CAE6FD4}" sibTransId="{AF2CD5D3-6577-014B-9B60-A488F3B6A968}"/>
    <dgm:cxn modelId="{B6B3A62D-B1DF-4144-9BDB-5066F8CFFFD4}" type="presOf" srcId="{7AA352B2-4075-8549-849A-34BA36D1BDA2}" destId="{48AC7CA0-6E79-0441-84A9-1B622DA4247F}" srcOrd="0" destOrd="0" presId="urn:microsoft.com/office/officeart/2016/7/layout/RepeatingBendingProcessNew"/>
    <dgm:cxn modelId="{FF70CD4A-107F-4F31-95EC-9105F1225CA4}" srcId="{87EA865C-9F05-4C74-8FE5-7508B137386C}" destId="{6FBCF8F9-E67D-4F56-A84B-93F72912CE13}" srcOrd="3" destOrd="0" parTransId="{D70AAF8F-8E99-46C7-91DB-1B59BBD55286}" sibTransId="{9039FEE3-DB90-4994-A367-C3735D353A15}"/>
    <dgm:cxn modelId="{E4B26352-ED67-294F-906A-19C8A26328D9}" type="presOf" srcId="{ABD57A37-2818-41BB-9DFC-5ACD4AFBC34D}" destId="{02F4D875-1504-584F-8F03-8D149DD3F724}" srcOrd="1" destOrd="0" presId="urn:microsoft.com/office/officeart/2016/7/layout/RepeatingBendingProcessNew"/>
    <dgm:cxn modelId="{5BD9BE5C-D8C4-9F49-B6D7-827402FB3000}" type="presOf" srcId="{87EA865C-9F05-4C74-8FE5-7508B137386C}" destId="{412546A4-A217-F044-98E4-D8916922C26E}" srcOrd="0" destOrd="0" presId="urn:microsoft.com/office/officeart/2016/7/layout/RepeatingBendingProcessNew"/>
    <dgm:cxn modelId="{693C4863-F301-BC47-9A08-951DAB4B0CCE}" type="presOf" srcId="{0B0DF102-C99F-45AB-AAE6-9D44CE6CF73F}" destId="{5929A2E0-FD12-2940-9CBF-C140CEBD585E}" srcOrd="1" destOrd="0" presId="urn:microsoft.com/office/officeart/2016/7/layout/RepeatingBendingProcessNew"/>
    <dgm:cxn modelId="{17B67664-A35A-E948-A87F-00728963DCB6}" type="presOf" srcId="{6C6E6601-B1B4-4B48-B150-4D2CBD795509}" destId="{C75527F5-93DD-9C4F-93DA-DFAD99B601DC}" srcOrd="0" destOrd="0" presId="urn:microsoft.com/office/officeart/2016/7/layout/RepeatingBendingProcessNew"/>
    <dgm:cxn modelId="{1B02A766-5808-4D6D-BE5E-BC9E3E14855B}" srcId="{87EA865C-9F05-4C74-8FE5-7508B137386C}" destId="{305607CC-2055-4680-AAA0-146875C84FF8}" srcOrd="2" destOrd="0" parTransId="{8F995111-06D9-4DEF-8342-0B3C27E7CBC5}" sibTransId="{0B0DF102-C99F-45AB-AAE6-9D44CE6CF73F}"/>
    <dgm:cxn modelId="{6425E668-5BDA-C642-8A65-25E960B30D7D}" srcId="{87EA865C-9F05-4C74-8FE5-7508B137386C}" destId="{93B3551D-E8B4-FE4F-A7CC-E24ECE112D05}" srcOrd="6" destOrd="0" parTransId="{80F60AF3-9AB1-BE44-9506-9882BE971541}" sibTransId="{CB9897FD-54D5-7B43-856E-63010D88523D}"/>
    <dgm:cxn modelId="{50BB2C73-E570-EF43-8C15-5D04E5D02B21}" type="presOf" srcId="{62270964-6362-8647-A158-CFB3FC608339}" destId="{3E3BEC93-2582-674A-8274-C929B05A8387}" srcOrd="0" destOrd="1" presId="urn:microsoft.com/office/officeart/2016/7/layout/RepeatingBendingProcessNew"/>
    <dgm:cxn modelId="{5C645475-7408-794F-B178-FF769D9CE413}" type="presOf" srcId="{5B04CCA8-E811-4DD1-BB18-BA7BA14F6384}" destId="{F4C44654-BC01-0F4E-8C25-79D263B664B3}" srcOrd="0" destOrd="0" presId="urn:microsoft.com/office/officeart/2016/7/layout/RepeatingBendingProcessNew"/>
    <dgm:cxn modelId="{8DF5097A-6A21-824A-9925-C35B8F3E0FB1}" type="presOf" srcId="{0B0DF102-C99F-45AB-AAE6-9D44CE6CF73F}" destId="{9C8117A4-73CC-8043-B661-B25348C590C9}" srcOrd="0" destOrd="0" presId="urn:microsoft.com/office/officeart/2016/7/layout/RepeatingBendingProcessNew"/>
    <dgm:cxn modelId="{24F1197C-E000-49F9-AF67-56616DF343A2}" srcId="{87EA865C-9F05-4C74-8FE5-7508B137386C}" destId="{5B04CCA8-E811-4DD1-BB18-BA7BA14F6384}" srcOrd="0" destOrd="0" parTransId="{00B2E687-5309-4FFA-992E-2DA0C9D911CE}" sibTransId="{ABD57A37-2818-41BB-9DFC-5ACD4AFBC34D}"/>
    <dgm:cxn modelId="{46BAD680-1CD6-D348-B150-3C18A993FA16}" type="presOf" srcId="{53273D59-7305-844F-8212-6887C268FFFA}" destId="{7E56F34C-56B3-4B40-8D24-31C93314AA93}" srcOrd="1" destOrd="0" presId="urn:microsoft.com/office/officeart/2016/7/layout/RepeatingBendingProcessNew"/>
    <dgm:cxn modelId="{3AABE184-0A92-D847-928C-5D2A95493135}" type="presOf" srcId="{6FBCF8F9-E67D-4F56-A84B-93F72912CE13}" destId="{E4DF9DC5-D41B-FD40-92D4-BC7F93FACE03}" srcOrd="0" destOrd="0" presId="urn:microsoft.com/office/officeart/2016/7/layout/RepeatingBendingProcessNew"/>
    <dgm:cxn modelId="{41B7E889-4E6B-C942-A4AD-73343FCE3DD8}" type="presOf" srcId="{9039FEE3-DB90-4994-A367-C3735D353A15}" destId="{A79FFEE8-8A2D-794C-9E2D-9DF442C777DA}" srcOrd="1" destOrd="0" presId="urn:microsoft.com/office/officeart/2016/7/layout/RepeatingBendingProcessNew"/>
    <dgm:cxn modelId="{4D7CF997-0C26-AD42-8EE6-92DC32F8BE7E}" type="presOf" srcId="{9039FEE3-DB90-4994-A367-C3735D353A15}" destId="{3C912B66-9FA2-114E-9123-DB6C22EA4961}" srcOrd="0" destOrd="0" presId="urn:microsoft.com/office/officeart/2016/7/layout/RepeatingBendingProcessNew"/>
    <dgm:cxn modelId="{8E15C99F-B558-EF43-938D-D6A87C47FA57}" type="presOf" srcId="{53273D59-7305-844F-8212-6887C268FFFA}" destId="{DCC49C5E-F2ED-F741-83A7-77CA67F8744D}" srcOrd="0" destOrd="0" presId="urn:microsoft.com/office/officeart/2016/7/layout/RepeatingBendingProcessNew"/>
    <dgm:cxn modelId="{46B54CA7-BCBC-5E4E-AA2C-F665636D69EB}" type="presOf" srcId="{6C6E6601-B1B4-4B48-B150-4D2CBD795509}" destId="{B343613F-2761-B742-B322-950391893A01}" srcOrd="1" destOrd="0" presId="urn:microsoft.com/office/officeart/2016/7/layout/RepeatingBendingProcessNew"/>
    <dgm:cxn modelId="{C0FFDEAF-48B1-3D47-B9B4-F6B5464AB023}" type="presOf" srcId="{ABD57A37-2818-41BB-9DFC-5ACD4AFBC34D}" destId="{26BEC42B-9352-0E4C-8C1B-BEE3961B7EEA}" srcOrd="0" destOrd="0" presId="urn:microsoft.com/office/officeart/2016/7/layout/RepeatingBendingProcessNew"/>
    <dgm:cxn modelId="{3B591BC0-7ED9-6541-9065-053EB7B35709}" type="presOf" srcId="{6453A7C5-E618-FF40-99C1-74D4472F930F}" destId="{3E3BEC93-2582-674A-8274-C929B05A8387}" srcOrd="0" destOrd="3" presId="urn:microsoft.com/office/officeart/2016/7/layout/RepeatingBendingProcessNew"/>
    <dgm:cxn modelId="{8107D5C6-ACF1-4C4B-9C18-874E7F5D34E2}" type="presOf" srcId="{305607CC-2055-4680-AAA0-146875C84FF8}" destId="{52FA71A5-DA01-244A-B964-570CFA6C5A67}" srcOrd="0" destOrd="0" presId="urn:microsoft.com/office/officeart/2016/7/layout/RepeatingBendingProcessNew"/>
    <dgm:cxn modelId="{6106B0CB-43A1-431B-9041-7BA145512E40}" srcId="{87EA865C-9F05-4C74-8FE5-7508B137386C}" destId="{5B00E5AE-66C0-4178-9DAB-504E9BA425D6}" srcOrd="1" destOrd="0" parTransId="{D6CF509D-C527-49E1-8CFF-C4631DD5DA04}" sibTransId="{537D9335-68D3-466B-BFDE-4712403EF217}"/>
    <dgm:cxn modelId="{A03F11D6-4D0B-7647-8856-6C9C0891924B}" type="presOf" srcId="{AA7CD92D-D935-624D-B856-2B6FDFB3FCFC}" destId="{3E3BEC93-2582-674A-8274-C929B05A8387}" srcOrd="0" destOrd="2" presId="urn:microsoft.com/office/officeart/2016/7/layout/RepeatingBendingProcessNew"/>
    <dgm:cxn modelId="{F56B4DD8-1869-B044-9517-9FE3E98F18DB}" type="presOf" srcId="{537D9335-68D3-466B-BFDE-4712403EF217}" destId="{5AD9E8FB-0531-914C-9277-88C98E649BD8}" srcOrd="0" destOrd="0" presId="urn:microsoft.com/office/officeart/2016/7/layout/RepeatingBendingProcessNew"/>
    <dgm:cxn modelId="{CA7920DA-538A-1C41-9BC2-427ED08316D5}" srcId="{93B3551D-E8B4-FE4F-A7CC-E24ECE112D05}" destId="{62270964-6362-8647-A158-CFB3FC608339}" srcOrd="0" destOrd="0" parTransId="{61EA80B6-AAFF-684C-8EDA-EAE9DAA27933}" sibTransId="{2E7D68C7-9C2A-D048-A2AE-116E6DB40861}"/>
    <dgm:cxn modelId="{5D6AFFDA-0F74-6443-9B99-4895E4C1C3FF}" type="presOf" srcId="{93B3551D-E8B4-FE4F-A7CC-E24ECE112D05}" destId="{3E3BEC93-2582-674A-8274-C929B05A8387}" srcOrd="0" destOrd="0" presId="urn:microsoft.com/office/officeart/2016/7/layout/RepeatingBendingProcessNew"/>
    <dgm:cxn modelId="{8D341FEE-98C7-014B-B64E-9212FB4971D4}" type="presOf" srcId="{537D9335-68D3-466B-BFDE-4712403EF217}" destId="{5AB3D9F8-846B-234E-9341-7F1C87E2F50F}" srcOrd="1" destOrd="0" presId="urn:microsoft.com/office/officeart/2016/7/layout/RepeatingBendingProcessNew"/>
    <dgm:cxn modelId="{C9EA07FE-3A94-A34C-B4F7-721B342255BA}" srcId="{93B3551D-E8B4-FE4F-A7CC-E24ECE112D05}" destId="{6453A7C5-E618-FF40-99C1-74D4472F930F}" srcOrd="2" destOrd="0" parTransId="{11E4443A-83F1-0D49-A6BB-CE451701E7A8}" sibTransId="{1F273E98-4F56-6B46-91A4-956257CEFA2E}"/>
    <dgm:cxn modelId="{33F91B2A-F18A-5446-B813-985864D9BD2D}" type="presParOf" srcId="{412546A4-A217-F044-98E4-D8916922C26E}" destId="{F4C44654-BC01-0F4E-8C25-79D263B664B3}" srcOrd="0" destOrd="0" presId="urn:microsoft.com/office/officeart/2016/7/layout/RepeatingBendingProcessNew"/>
    <dgm:cxn modelId="{45137CEE-6B60-9C4E-B7CA-8B284DB8D180}" type="presParOf" srcId="{412546A4-A217-F044-98E4-D8916922C26E}" destId="{26BEC42B-9352-0E4C-8C1B-BEE3961B7EEA}" srcOrd="1" destOrd="0" presId="urn:microsoft.com/office/officeart/2016/7/layout/RepeatingBendingProcessNew"/>
    <dgm:cxn modelId="{72A259FB-4C97-C34E-8258-9C25EC1A24A2}" type="presParOf" srcId="{26BEC42B-9352-0E4C-8C1B-BEE3961B7EEA}" destId="{02F4D875-1504-584F-8F03-8D149DD3F724}" srcOrd="0" destOrd="0" presId="urn:microsoft.com/office/officeart/2016/7/layout/RepeatingBendingProcessNew"/>
    <dgm:cxn modelId="{553D0E0C-B462-7E46-B8A4-77C0B4F9E15B}" type="presParOf" srcId="{412546A4-A217-F044-98E4-D8916922C26E}" destId="{1DCE816C-8411-3747-BB47-3EFB9E7B266B}" srcOrd="2" destOrd="0" presId="urn:microsoft.com/office/officeart/2016/7/layout/RepeatingBendingProcessNew"/>
    <dgm:cxn modelId="{41A2A6D6-666D-4645-87EA-5DB97CFC4FD7}" type="presParOf" srcId="{412546A4-A217-F044-98E4-D8916922C26E}" destId="{5AD9E8FB-0531-914C-9277-88C98E649BD8}" srcOrd="3" destOrd="0" presId="urn:microsoft.com/office/officeart/2016/7/layout/RepeatingBendingProcessNew"/>
    <dgm:cxn modelId="{2D2C0DB7-4F75-2B4C-A46D-04DECC94F81F}" type="presParOf" srcId="{5AD9E8FB-0531-914C-9277-88C98E649BD8}" destId="{5AB3D9F8-846B-234E-9341-7F1C87E2F50F}" srcOrd="0" destOrd="0" presId="urn:microsoft.com/office/officeart/2016/7/layout/RepeatingBendingProcessNew"/>
    <dgm:cxn modelId="{CC7A4FDB-779D-A543-A739-E5EC5396C7B5}" type="presParOf" srcId="{412546A4-A217-F044-98E4-D8916922C26E}" destId="{52FA71A5-DA01-244A-B964-570CFA6C5A67}" srcOrd="4" destOrd="0" presId="urn:microsoft.com/office/officeart/2016/7/layout/RepeatingBendingProcessNew"/>
    <dgm:cxn modelId="{2E5C6216-868B-5445-8388-6A57876EDAF8}" type="presParOf" srcId="{412546A4-A217-F044-98E4-D8916922C26E}" destId="{9C8117A4-73CC-8043-B661-B25348C590C9}" srcOrd="5" destOrd="0" presId="urn:microsoft.com/office/officeart/2016/7/layout/RepeatingBendingProcessNew"/>
    <dgm:cxn modelId="{FCB2DF42-A22E-2747-A24B-9C06E59339D3}" type="presParOf" srcId="{9C8117A4-73CC-8043-B661-B25348C590C9}" destId="{5929A2E0-FD12-2940-9CBF-C140CEBD585E}" srcOrd="0" destOrd="0" presId="urn:microsoft.com/office/officeart/2016/7/layout/RepeatingBendingProcessNew"/>
    <dgm:cxn modelId="{D9621509-69EC-0947-B37E-9F0033A5B5B5}" type="presParOf" srcId="{412546A4-A217-F044-98E4-D8916922C26E}" destId="{E4DF9DC5-D41B-FD40-92D4-BC7F93FACE03}" srcOrd="6" destOrd="0" presId="urn:microsoft.com/office/officeart/2016/7/layout/RepeatingBendingProcessNew"/>
    <dgm:cxn modelId="{DB733C7A-6CBB-E640-98D2-AA89F86E0A00}" type="presParOf" srcId="{412546A4-A217-F044-98E4-D8916922C26E}" destId="{3C912B66-9FA2-114E-9123-DB6C22EA4961}" srcOrd="7" destOrd="0" presId="urn:microsoft.com/office/officeart/2016/7/layout/RepeatingBendingProcessNew"/>
    <dgm:cxn modelId="{1EFAB248-9BDC-D94F-917F-115F5CD5F84C}" type="presParOf" srcId="{3C912B66-9FA2-114E-9123-DB6C22EA4961}" destId="{A79FFEE8-8A2D-794C-9E2D-9DF442C777DA}" srcOrd="0" destOrd="0" presId="urn:microsoft.com/office/officeart/2016/7/layout/RepeatingBendingProcessNew"/>
    <dgm:cxn modelId="{EF7B73F2-68C6-FA48-9A32-8662E1233107}" type="presParOf" srcId="{412546A4-A217-F044-98E4-D8916922C26E}" destId="{DA393679-A04D-1F48-B0DF-06762BE8E1DC}" srcOrd="8" destOrd="0" presId="urn:microsoft.com/office/officeart/2016/7/layout/RepeatingBendingProcessNew"/>
    <dgm:cxn modelId="{2EAF349B-7EE1-1047-8FB9-DF3612BA1011}" type="presParOf" srcId="{412546A4-A217-F044-98E4-D8916922C26E}" destId="{DCC49C5E-F2ED-F741-83A7-77CA67F8744D}" srcOrd="9" destOrd="0" presId="urn:microsoft.com/office/officeart/2016/7/layout/RepeatingBendingProcessNew"/>
    <dgm:cxn modelId="{BD1ACB54-50CB-864F-BFCB-6D5509BB259D}" type="presParOf" srcId="{DCC49C5E-F2ED-F741-83A7-77CA67F8744D}" destId="{7E56F34C-56B3-4B40-8D24-31C93314AA93}" srcOrd="0" destOrd="0" presId="urn:microsoft.com/office/officeart/2016/7/layout/RepeatingBendingProcessNew"/>
    <dgm:cxn modelId="{31BCEC60-2D30-DD45-A339-8630025D5246}" type="presParOf" srcId="{412546A4-A217-F044-98E4-D8916922C26E}" destId="{48AC7CA0-6E79-0441-84A9-1B622DA4247F}" srcOrd="10" destOrd="0" presId="urn:microsoft.com/office/officeart/2016/7/layout/RepeatingBendingProcessNew"/>
    <dgm:cxn modelId="{AB042E94-F367-D544-89A1-7F4DEF1D7DFA}" type="presParOf" srcId="{412546A4-A217-F044-98E4-D8916922C26E}" destId="{C75527F5-93DD-9C4F-93DA-DFAD99B601DC}" srcOrd="11" destOrd="0" presId="urn:microsoft.com/office/officeart/2016/7/layout/RepeatingBendingProcessNew"/>
    <dgm:cxn modelId="{F3AA898F-C815-2344-AE50-1B9F9AB7C531}" type="presParOf" srcId="{C75527F5-93DD-9C4F-93DA-DFAD99B601DC}" destId="{B343613F-2761-B742-B322-950391893A01}" srcOrd="0" destOrd="0" presId="urn:microsoft.com/office/officeart/2016/7/layout/RepeatingBendingProcessNew"/>
    <dgm:cxn modelId="{1BED27CD-CB17-184C-BF43-593392C549A2}" type="presParOf" srcId="{412546A4-A217-F044-98E4-D8916922C26E}" destId="{3E3BEC93-2582-674A-8274-C929B05A8387}" srcOrd="12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7EA865C-9F05-4C74-8FE5-7508B137386C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B04CCA8-E811-4DD1-BB18-BA7BA14F6384}">
      <dgm:prSet/>
      <dgm:spPr/>
      <dgm:t>
        <a:bodyPr/>
        <a:lstStyle/>
        <a:p>
          <a:r>
            <a:rPr lang="en-US" dirty="0"/>
            <a:t>Select the entire data (A2:M6)</a:t>
          </a:r>
        </a:p>
      </dgm:t>
    </dgm:pt>
    <dgm:pt modelId="{00B2E687-5309-4FFA-992E-2DA0C9D911CE}" type="parTrans" cxnId="{24F1197C-E000-49F9-AF67-56616DF343A2}">
      <dgm:prSet/>
      <dgm:spPr/>
      <dgm:t>
        <a:bodyPr/>
        <a:lstStyle/>
        <a:p>
          <a:endParaRPr lang="en-US"/>
        </a:p>
      </dgm:t>
    </dgm:pt>
    <dgm:pt modelId="{ABD57A37-2818-41BB-9DFC-5ACD4AFBC34D}" type="sibTrans" cxnId="{24F1197C-E000-49F9-AF67-56616DF343A2}">
      <dgm:prSet/>
      <dgm:spPr/>
      <dgm:t>
        <a:bodyPr/>
        <a:lstStyle/>
        <a:p>
          <a:endParaRPr lang="en-US"/>
        </a:p>
      </dgm:t>
    </dgm:pt>
    <dgm:pt modelId="{5B00E5AE-66C0-4178-9DAB-504E9BA425D6}">
      <dgm:prSet/>
      <dgm:spPr/>
      <dgm:t>
        <a:bodyPr/>
        <a:lstStyle/>
        <a:p>
          <a:r>
            <a:rPr lang="en-US" dirty="0"/>
            <a:t>Go to the </a:t>
          </a:r>
          <a:r>
            <a:rPr lang="en-US" b="1" dirty="0"/>
            <a:t>Insert</a:t>
          </a:r>
          <a:r>
            <a:rPr lang="en-US" dirty="0"/>
            <a:t> tab and select </a:t>
          </a:r>
          <a:r>
            <a:rPr lang="en-US" b="1" dirty="0"/>
            <a:t>Line Chart</a:t>
          </a:r>
          <a:r>
            <a:rPr lang="en-US" dirty="0"/>
            <a:t>. </a:t>
          </a:r>
        </a:p>
      </dgm:t>
    </dgm:pt>
    <dgm:pt modelId="{537D9335-68D3-466B-BFDE-4712403EF217}" type="sibTrans" cxnId="{6106B0CB-43A1-431B-9041-7BA145512E40}">
      <dgm:prSet/>
      <dgm:spPr/>
      <dgm:t>
        <a:bodyPr/>
        <a:lstStyle/>
        <a:p>
          <a:endParaRPr lang="en-US"/>
        </a:p>
      </dgm:t>
    </dgm:pt>
    <dgm:pt modelId="{D6CF509D-C527-49E1-8CFF-C4631DD5DA04}" type="parTrans" cxnId="{6106B0CB-43A1-431B-9041-7BA145512E40}">
      <dgm:prSet/>
      <dgm:spPr/>
      <dgm:t>
        <a:bodyPr/>
        <a:lstStyle/>
        <a:p>
          <a:endParaRPr lang="en-US"/>
        </a:p>
      </dgm:t>
    </dgm:pt>
    <dgm:pt modelId="{6FBCF8F9-E67D-4F56-A84B-93F72912CE13}">
      <dgm:prSet/>
      <dgm:spPr/>
      <dgm:t>
        <a:bodyPr/>
        <a:lstStyle/>
        <a:p>
          <a:r>
            <a:rPr lang="en-US" b="1" dirty="0"/>
            <a:t>Adjust the chart title and the axis tick size as needed.</a:t>
          </a:r>
          <a:endParaRPr lang="en-US" dirty="0"/>
        </a:p>
      </dgm:t>
    </dgm:pt>
    <dgm:pt modelId="{9039FEE3-DB90-4994-A367-C3735D353A15}" type="sibTrans" cxnId="{FF70CD4A-107F-4F31-95EC-9105F1225CA4}">
      <dgm:prSet/>
      <dgm:spPr/>
      <dgm:t>
        <a:bodyPr/>
        <a:lstStyle/>
        <a:p>
          <a:endParaRPr lang="en-US"/>
        </a:p>
      </dgm:t>
    </dgm:pt>
    <dgm:pt modelId="{D70AAF8F-8E99-46C7-91DB-1B59BBD55286}" type="parTrans" cxnId="{FF70CD4A-107F-4F31-95EC-9105F1225CA4}">
      <dgm:prSet/>
      <dgm:spPr/>
      <dgm:t>
        <a:bodyPr/>
        <a:lstStyle/>
        <a:p>
          <a:endParaRPr lang="en-US"/>
        </a:p>
      </dgm:t>
    </dgm:pt>
    <dgm:pt modelId="{305607CC-2055-4680-AAA0-146875C84FF8}">
      <dgm:prSet/>
      <dgm:spPr/>
      <dgm:t>
        <a:bodyPr/>
        <a:lstStyle/>
        <a:p>
          <a:r>
            <a:rPr lang="en-US" b="1" dirty="0"/>
            <a:t>Select 2D Area Chart</a:t>
          </a:r>
          <a:endParaRPr lang="en-US" dirty="0"/>
        </a:p>
      </dgm:t>
    </dgm:pt>
    <dgm:pt modelId="{0B0DF102-C99F-45AB-AAE6-9D44CE6CF73F}" type="sibTrans" cxnId="{1B02A766-5808-4D6D-BE5E-BC9E3E14855B}">
      <dgm:prSet/>
      <dgm:spPr/>
      <dgm:t>
        <a:bodyPr/>
        <a:lstStyle/>
        <a:p>
          <a:endParaRPr lang="en-US"/>
        </a:p>
      </dgm:t>
    </dgm:pt>
    <dgm:pt modelId="{8F995111-06D9-4DEF-8342-0B3C27E7CBC5}" type="parTrans" cxnId="{1B02A766-5808-4D6D-BE5E-BC9E3E14855B}">
      <dgm:prSet/>
      <dgm:spPr/>
      <dgm:t>
        <a:bodyPr/>
        <a:lstStyle/>
        <a:p>
          <a:endParaRPr lang="en-US"/>
        </a:p>
      </dgm:t>
    </dgm:pt>
    <dgm:pt modelId="{412546A4-A217-F044-98E4-D8916922C26E}" type="pres">
      <dgm:prSet presAssocID="{87EA865C-9F05-4C74-8FE5-7508B137386C}" presName="Name0" presStyleCnt="0">
        <dgm:presLayoutVars>
          <dgm:dir/>
          <dgm:resizeHandles val="exact"/>
        </dgm:presLayoutVars>
      </dgm:prSet>
      <dgm:spPr/>
    </dgm:pt>
    <dgm:pt modelId="{F4C44654-BC01-0F4E-8C25-79D263B664B3}" type="pres">
      <dgm:prSet presAssocID="{5B04CCA8-E811-4DD1-BB18-BA7BA14F6384}" presName="node" presStyleLbl="node1" presStyleIdx="0" presStyleCnt="4">
        <dgm:presLayoutVars>
          <dgm:bulletEnabled val="1"/>
        </dgm:presLayoutVars>
      </dgm:prSet>
      <dgm:spPr/>
    </dgm:pt>
    <dgm:pt modelId="{26BEC42B-9352-0E4C-8C1B-BEE3961B7EEA}" type="pres">
      <dgm:prSet presAssocID="{ABD57A37-2818-41BB-9DFC-5ACD4AFBC34D}" presName="sibTrans" presStyleLbl="sibTrans1D1" presStyleIdx="0" presStyleCnt="3"/>
      <dgm:spPr/>
    </dgm:pt>
    <dgm:pt modelId="{02F4D875-1504-584F-8F03-8D149DD3F724}" type="pres">
      <dgm:prSet presAssocID="{ABD57A37-2818-41BB-9DFC-5ACD4AFBC34D}" presName="connectorText" presStyleLbl="sibTrans1D1" presStyleIdx="0" presStyleCnt="3"/>
      <dgm:spPr/>
    </dgm:pt>
    <dgm:pt modelId="{1DCE816C-8411-3747-BB47-3EFB9E7B266B}" type="pres">
      <dgm:prSet presAssocID="{5B00E5AE-66C0-4178-9DAB-504E9BA425D6}" presName="node" presStyleLbl="node1" presStyleIdx="1" presStyleCnt="4">
        <dgm:presLayoutVars>
          <dgm:bulletEnabled val="1"/>
        </dgm:presLayoutVars>
      </dgm:prSet>
      <dgm:spPr/>
    </dgm:pt>
    <dgm:pt modelId="{5AD9E8FB-0531-914C-9277-88C98E649BD8}" type="pres">
      <dgm:prSet presAssocID="{537D9335-68D3-466B-BFDE-4712403EF217}" presName="sibTrans" presStyleLbl="sibTrans1D1" presStyleIdx="1" presStyleCnt="3"/>
      <dgm:spPr/>
    </dgm:pt>
    <dgm:pt modelId="{5AB3D9F8-846B-234E-9341-7F1C87E2F50F}" type="pres">
      <dgm:prSet presAssocID="{537D9335-68D3-466B-BFDE-4712403EF217}" presName="connectorText" presStyleLbl="sibTrans1D1" presStyleIdx="1" presStyleCnt="3"/>
      <dgm:spPr/>
    </dgm:pt>
    <dgm:pt modelId="{52FA71A5-DA01-244A-B964-570CFA6C5A67}" type="pres">
      <dgm:prSet presAssocID="{305607CC-2055-4680-AAA0-146875C84FF8}" presName="node" presStyleLbl="node1" presStyleIdx="2" presStyleCnt="4">
        <dgm:presLayoutVars>
          <dgm:bulletEnabled val="1"/>
        </dgm:presLayoutVars>
      </dgm:prSet>
      <dgm:spPr/>
    </dgm:pt>
    <dgm:pt modelId="{9C8117A4-73CC-8043-B661-B25348C590C9}" type="pres">
      <dgm:prSet presAssocID="{0B0DF102-C99F-45AB-AAE6-9D44CE6CF73F}" presName="sibTrans" presStyleLbl="sibTrans1D1" presStyleIdx="2" presStyleCnt="3"/>
      <dgm:spPr/>
    </dgm:pt>
    <dgm:pt modelId="{5929A2E0-FD12-2940-9CBF-C140CEBD585E}" type="pres">
      <dgm:prSet presAssocID="{0B0DF102-C99F-45AB-AAE6-9D44CE6CF73F}" presName="connectorText" presStyleLbl="sibTrans1D1" presStyleIdx="2" presStyleCnt="3"/>
      <dgm:spPr/>
    </dgm:pt>
    <dgm:pt modelId="{E4DF9DC5-D41B-FD40-92D4-BC7F93FACE03}" type="pres">
      <dgm:prSet presAssocID="{6FBCF8F9-E67D-4F56-A84B-93F72912CE13}" presName="node" presStyleLbl="node1" presStyleIdx="3" presStyleCnt="4">
        <dgm:presLayoutVars>
          <dgm:bulletEnabled val="1"/>
        </dgm:presLayoutVars>
      </dgm:prSet>
      <dgm:spPr/>
    </dgm:pt>
  </dgm:ptLst>
  <dgm:cxnLst>
    <dgm:cxn modelId="{9FBB0005-17D6-8545-A66E-4034066AEB18}" type="presOf" srcId="{5B00E5AE-66C0-4178-9DAB-504E9BA425D6}" destId="{1DCE816C-8411-3747-BB47-3EFB9E7B266B}" srcOrd="0" destOrd="0" presId="urn:microsoft.com/office/officeart/2016/7/layout/RepeatingBendingProcessNew"/>
    <dgm:cxn modelId="{FF70CD4A-107F-4F31-95EC-9105F1225CA4}" srcId="{87EA865C-9F05-4C74-8FE5-7508B137386C}" destId="{6FBCF8F9-E67D-4F56-A84B-93F72912CE13}" srcOrd="3" destOrd="0" parTransId="{D70AAF8F-8E99-46C7-91DB-1B59BBD55286}" sibTransId="{9039FEE3-DB90-4994-A367-C3735D353A15}"/>
    <dgm:cxn modelId="{E4B26352-ED67-294F-906A-19C8A26328D9}" type="presOf" srcId="{ABD57A37-2818-41BB-9DFC-5ACD4AFBC34D}" destId="{02F4D875-1504-584F-8F03-8D149DD3F724}" srcOrd="1" destOrd="0" presId="urn:microsoft.com/office/officeart/2016/7/layout/RepeatingBendingProcessNew"/>
    <dgm:cxn modelId="{5BD9BE5C-D8C4-9F49-B6D7-827402FB3000}" type="presOf" srcId="{87EA865C-9F05-4C74-8FE5-7508B137386C}" destId="{412546A4-A217-F044-98E4-D8916922C26E}" srcOrd="0" destOrd="0" presId="urn:microsoft.com/office/officeart/2016/7/layout/RepeatingBendingProcessNew"/>
    <dgm:cxn modelId="{693C4863-F301-BC47-9A08-951DAB4B0CCE}" type="presOf" srcId="{0B0DF102-C99F-45AB-AAE6-9D44CE6CF73F}" destId="{5929A2E0-FD12-2940-9CBF-C140CEBD585E}" srcOrd="1" destOrd="0" presId="urn:microsoft.com/office/officeart/2016/7/layout/RepeatingBendingProcessNew"/>
    <dgm:cxn modelId="{1B02A766-5808-4D6D-BE5E-BC9E3E14855B}" srcId="{87EA865C-9F05-4C74-8FE5-7508B137386C}" destId="{305607CC-2055-4680-AAA0-146875C84FF8}" srcOrd="2" destOrd="0" parTransId="{8F995111-06D9-4DEF-8342-0B3C27E7CBC5}" sibTransId="{0B0DF102-C99F-45AB-AAE6-9D44CE6CF73F}"/>
    <dgm:cxn modelId="{5C645475-7408-794F-B178-FF769D9CE413}" type="presOf" srcId="{5B04CCA8-E811-4DD1-BB18-BA7BA14F6384}" destId="{F4C44654-BC01-0F4E-8C25-79D263B664B3}" srcOrd="0" destOrd="0" presId="urn:microsoft.com/office/officeart/2016/7/layout/RepeatingBendingProcessNew"/>
    <dgm:cxn modelId="{8DF5097A-6A21-824A-9925-C35B8F3E0FB1}" type="presOf" srcId="{0B0DF102-C99F-45AB-AAE6-9D44CE6CF73F}" destId="{9C8117A4-73CC-8043-B661-B25348C590C9}" srcOrd="0" destOrd="0" presId="urn:microsoft.com/office/officeart/2016/7/layout/RepeatingBendingProcessNew"/>
    <dgm:cxn modelId="{24F1197C-E000-49F9-AF67-56616DF343A2}" srcId="{87EA865C-9F05-4C74-8FE5-7508B137386C}" destId="{5B04CCA8-E811-4DD1-BB18-BA7BA14F6384}" srcOrd="0" destOrd="0" parTransId="{00B2E687-5309-4FFA-992E-2DA0C9D911CE}" sibTransId="{ABD57A37-2818-41BB-9DFC-5ACD4AFBC34D}"/>
    <dgm:cxn modelId="{3AABE184-0A92-D847-928C-5D2A95493135}" type="presOf" srcId="{6FBCF8F9-E67D-4F56-A84B-93F72912CE13}" destId="{E4DF9DC5-D41B-FD40-92D4-BC7F93FACE03}" srcOrd="0" destOrd="0" presId="urn:microsoft.com/office/officeart/2016/7/layout/RepeatingBendingProcessNew"/>
    <dgm:cxn modelId="{C0FFDEAF-48B1-3D47-B9B4-F6B5464AB023}" type="presOf" srcId="{ABD57A37-2818-41BB-9DFC-5ACD4AFBC34D}" destId="{26BEC42B-9352-0E4C-8C1B-BEE3961B7EEA}" srcOrd="0" destOrd="0" presId="urn:microsoft.com/office/officeart/2016/7/layout/RepeatingBendingProcessNew"/>
    <dgm:cxn modelId="{8107D5C6-ACF1-4C4B-9C18-874E7F5D34E2}" type="presOf" srcId="{305607CC-2055-4680-AAA0-146875C84FF8}" destId="{52FA71A5-DA01-244A-B964-570CFA6C5A67}" srcOrd="0" destOrd="0" presId="urn:microsoft.com/office/officeart/2016/7/layout/RepeatingBendingProcessNew"/>
    <dgm:cxn modelId="{6106B0CB-43A1-431B-9041-7BA145512E40}" srcId="{87EA865C-9F05-4C74-8FE5-7508B137386C}" destId="{5B00E5AE-66C0-4178-9DAB-504E9BA425D6}" srcOrd="1" destOrd="0" parTransId="{D6CF509D-C527-49E1-8CFF-C4631DD5DA04}" sibTransId="{537D9335-68D3-466B-BFDE-4712403EF217}"/>
    <dgm:cxn modelId="{F56B4DD8-1869-B044-9517-9FE3E98F18DB}" type="presOf" srcId="{537D9335-68D3-466B-BFDE-4712403EF217}" destId="{5AD9E8FB-0531-914C-9277-88C98E649BD8}" srcOrd="0" destOrd="0" presId="urn:microsoft.com/office/officeart/2016/7/layout/RepeatingBendingProcessNew"/>
    <dgm:cxn modelId="{8D341FEE-98C7-014B-B64E-9212FB4971D4}" type="presOf" srcId="{537D9335-68D3-466B-BFDE-4712403EF217}" destId="{5AB3D9F8-846B-234E-9341-7F1C87E2F50F}" srcOrd="1" destOrd="0" presId="urn:microsoft.com/office/officeart/2016/7/layout/RepeatingBendingProcessNew"/>
    <dgm:cxn modelId="{33F91B2A-F18A-5446-B813-985864D9BD2D}" type="presParOf" srcId="{412546A4-A217-F044-98E4-D8916922C26E}" destId="{F4C44654-BC01-0F4E-8C25-79D263B664B3}" srcOrd="0" destOrd="0" presId="urn:microsoft.com/office/officeart/2016/7/layout/RepeatingBendingProcessNew"/>
    <dgm:cxn modelId="{45137CEE-6B60-9C4E-B7CA-8B284DB8D180}" type="presParOf" srcId="{412546A4-A217-F044-98E4-D8916922C26E}" destId="{26BEC42B-9352-0E4C-8C1B-BEE3961B7EEA}" srcOrd="1" destOrd="0" presId="urn:microsoft.com/office/officeart/2016/7/layout/RepeatingBendingProcessNew"/>
    <dgm:cxn modelId="{72A259FB-4C97-C34E-8258-9C25EC1A24A2}" type="presParOf" srcId="{26BEC42B-9352-0E4C-8C1B-BEE3961B7EEA}" destId="{02F4D875-1504-584F-8F03-8D149DD3F724}" srcOrd="0" destOrd="0" presId="urn:microsoft.com/office/officeart/2016/7/layout/RepeatingBendingProcessNew"/>
    <dgm:cxn modelId="{553D0E0C-B462-7E46-B8A4-77C0B4F9E15B}" type="presParOf" srcId="{412546A4-A217-F044-98E4-D8916922C26E}" destId="{1DCE816C-8411-3747-BB47-3EFB9E7B266B}" srcOrd="2" destOrd="0" presId="urn:microsoft.com/office/officeart/2016/7/layout/RepeatingBendingProcessNew"/>
    <dgm:cxn modelId="{41A2A6D6-666D-4645-87EA-5DB97CFC4FD7}" type="presParOf" srcId="{412546A4-A217-F044-98E4-D8916922C26E}" destId="{5AD9E8FB-0531-914C-9277-88C98E649BD8}" srcOrd="3" destOrd="0" presId="urn:microsoft.com/office/officeart/2016/7/layout/RepeatingBendingProcessNew"/>
    <dgm:cxn modelId="{2D2C0DB7-4F75-2B4C-A46D-04DECC94F81F}" type="presParOf" srcId="{5AD9E8FB-0531-914C-9277-88C98E649BD8}" destId="{5AB3D9F8-846B-234E-9341-7F1C87E2F50F}" srcOrd="0" destOrd="0" presId="urn:microsoft.com/office/officeart/2016/7/layout/RepeatingBendingProcessNew"/>
    <dgm:cxn modelId="{CC7A4FDB-779D-A543-A739-E5EC5396C7B5}" type="presParOf" srcId="{412546A4-A217-F044-98E4-D8916922C26E}" destId="{52FA71A5-DA01-244A-B964-570CFA6C5A67}" srcOrd="4" destOrd="0" presId="urn:microsoft.com/office/officeart/2016/7/layout/RepeatingBendingProcessNew"/>
    <dgm:cxn modelId="{2E5C6216-868B-5445-8388-6A57876EDAF8}" type="presParOf" srcId="{412546A4-A217-F044-98E4-D8916922C26E}" destId="{9C8117A4-73CC-8043-B661-B25348C590C9}" srcOrd="5" destOrd="0" presId="urn:microsoft.com/office/officeart/2016/7/layout/RepeatingBendingProcessNew"/>
    <dgm:cxn modelId="{FCB2DF42-A22E-2747-A24B-9C06E59339D3}" type="presParOf" srcId="{9C8117A4-73CC-8043-B661-B25348C590C9}" destId="{5929A2E0-FD12-2940-9CBF-C140CEBD585E}" srcOrd="0" destOrd="0" presId="urn:microsoft.com/office/officeart/2016/7/layout/RepeatingBendingProcessNew"/>
    <dgm:cxn modelId="{D9621509-69EC-0947-B37E-9F0033A5B5B5}" type="presParOf" srcId="{412546A4-A217-F044-98E4-D8916922C26E}" destId="{E4DF9DC5-D41B-FD40-92D4-BC7F93FACE03}" srcOrd="6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BEC42B-9352-0E4C-8C1B-BEE3961B7EEA}">
      <dsp:nvSpPr>
        <dsp:cNvPr id="0" name=""/>
        <dsp:cNvSpPr/>
      </dsp:nvSpPr>
      <dsp:spPr>
        <a:xfrm>
          <a:off x="3355186" y="1024941"/>
          <a:ext cx="74114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741145" y="4572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706465" y="1066803"/>
        <a:ext cx="38587" cy="7717"/>
      </dsp:txXfrm>
    </dsp:sp>
    <dsp:sp modelId="{F4C44654-BC01-0F4E-8C25-79D263B664B3}">
      <dsp:nvSpPr>
        <dsp:cNvPr id="0" name=""/>
        <dsp:cNvSpPr/>
      </dsp:nvSpPr>
      <dsp:spPr>
        <a:xfrm>
          <a:off x="1571" y="64037"/>
          <a:ext cx="3355414" cy="201324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4418" tIns="172586" rIns="164418" bIns="172586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Start by selecting the column of interest</a:t>
          </a:r>
        </a:p>
      </dsp:txBody>
      <dsp:txXfrm>
        <a:off x="1571" y="64037"/>
        <a:ext cx="3355414" cy="2013248"/>
      </dsp:txXfrm>
    </dsp:sp>
    <dsp:sp modelId="{5AD9E8FB-0531-914C-9277-88C98E649BD8}">
      <dsp:nvSpPr>
        <dsp:cNvPr id="0" name=""/>
        <dsp:cNvSpPr/>
      </dsp:nvSpPr>
      <dsp:spPr>
        <a:xfrm>
          <a:off x="1679279" y="2075486"/>
          <a:ext cx="4127159" cy="741145"/>
        </a:xfrm>
        <a:custGeom>
          <a:avLst/>
          <a:gdLst/>
          <a:ahLst/>
          <a:cxnLst/>
          <a:rect l="0" t="0" r="0" b="0"/>
          <a:pathLst>
            <a:path>
              <a:moveTo>
                <a:pt x="4127159" y="0"/>
              </a:moveTo>
              <a:lnTo>
                <a:pt x="4127159" y="387672"/>
              </a:lnTo>
              <a:lnTo>
                <a:pt x="0" y="387672"/>
              </a:lnTo>
              <a:lnTo>
                <a:pt x="0" y="741145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637891" y="2442200"/>
        <a:ext cx="209934" cy="7717"/>
      </dsp:txXfrm>
    </dsp:sp>
    <dsp:sp modelId="{1DCE816C-8411-3747-BB47-3EFB9E7B266B}">
      <dsp:nvSpPr>
        <dsp:cNvPr id="0" name=""/>
        <dsp:cNvSpPr/>
      </dsp:nvSpPr>
      <dsp:spPr>
        <a:xfrm>
          <a:off x="4128731" y="64037"/>
          <a:ext cx="3355414" cy="201324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4418" tIns="172586" rIns="164418" bIns="172586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Go to the </a:t>
          </a:r>
          <a:r>
            <a:rPr lang="en-US" sz="2900" b="1" kern="1200" dirty="0"/>
            <a:t>Insert</a:t>
          </a:r>
          <a:r>
            <a:rPr lang="en-US" sz="2900" kern="1200" dirty="0"/>
            <a:t> tab and select </a:t>
          </a:r>
          <a:r>
            <a:rPr lang="en-US" sz="2900" b="1" kern="1200" dirty="0"/>
            <a:t>Histogram</a:t>
          </a:r>
          <a:r>
            <a:rPr lang="en-US" sz="2900" kern="1200" dirty="0"/>
            <a:t>. </a:t>
          </a:r>
        </a:p>
      </dsp:txBody>
      <dsp:txXfrm>
        <a:off x="4128731" y="64037"/>
        <a:ext cx="3355414" cy="2013248"/>
      </dsp:txXfrm>
    </dsp:sp>
    <dsp:sp modelId="{9C8117A4-73CC-8043-B661-B25348C590C9}">
      <dsp:nvSpPr>
        <dsp:cNvPr id="0" name=""/>
        <dsp:cNvSpPr/>
      </dsp:nvSpPr>
      <dsp:spPr>
        <a:xfrm>
          <a:off x="3355186" y="3809936"/>
          <a:ext cx="74114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741145" y="45720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706465" y="3851797"/>
        <a:ext cx="38587" cy="7717"/>
      </dsp:txXfrm>
    </dsp:sp>
    <dsp:sp modelId="{52FA71A5-DA01-244A-B964-570CFA6C5A67}">
      <dsp:nvSpPr>
        <dsp:cNvPr id="0" name=""/>
        <dsp:cNvSpPr/>
      </dsp:nvSpPr>
      <dsp:spPr>
        <a:xfrm>
          <a:off x="1571" y="2849031"/>
          <a:ext cx="3355414" cy="2013248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4418" tIns="172586" rIns="164418" bIns="172586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1" kern="1200" dirty="0"/>
            <a:t>The graph will be populated automatically.</a:t>
          </a:r>
          <a:endParaRPr lang="en-US" sz="2900" kern="1200" dirty="0"/>
        </a:p>
      </dsp:txBody>
      <dsp:txXfrm>
        <a:off x="1571" y="2849031"/>
        <a:ext cx="3355414" cy="2013248"/>
      </dsp:txXfrm>
    </dsp:sp>
    <dsp:sp modelId="{E4DF9DC5-D41B-FD40-92D4-BC7F93FACE03}">
      <dsp:nvSpPr>
        <dsp:cNvPr id="0" name=""/>
        <dsp:cNvSpPr/>
      </dsp:nvSpPr>
      <dsp:spPr>
        <a:xfrm>
          <a:off x="4128731" y="2849031"/>
          <a:ext cx="3355414" cy="201324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4418" tIns="172586" rIns="164418" bIns="172586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1" kern="1200" dirty="0"/>
            <a:t>Adjust the chart title and the axis tick size as needed.</a:t>
          </a:r>
          <a:endParaRPr lang="en-US" sz="2900" kern="1200" dirty="0"/>
        </a:p>
      </dsp:txBody>
      <dsp:txXfrm>
        <a:off x="4128731" y="2849031"/>
        <a:ext cx="3355414" cy="201324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BEC42B-9352-0E4C-8C1B-BEE3961B7EEA}">
      <dsp:nvSpPr>
        <dsp:cNvPr id="0" name=""/>
        <dsp:cNvSpPr/>
      </dsp:nvSpPr>
      <dsp:spPr>
        <a:xfrm>
          <a:off x="2164123" y="624485"/>
          <a:ext cx="4662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66242" y="4572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384824" y="667721"/>
        <a:ext cx="24842" cy="4968"/>
      </dsp:txXfrm>
    </dsp:sp>
    <dsp:sp modelId="{F4C44654-BC01-0F4E-8C25-79D263B664B3}">
      <dsp:nvSpPr>
        <dsp:cNvPr id="0" name=""/>
        <dsp:cNvSpPr/>
      </dsp:nvSpPr>
      <dsp:spPr>
        <a:xfrm>
          <a:off x="5738" y="22149"/>
          <a:ext cx="2160185" cy="129611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5851" tIns="111109" rIns="105851" bIns="111109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Start by inserting a </a:t>
          </a:r>
          <a:r>
            <a:rPr lang="en-US" sz="1200" b="1" kern="1200"/>
            <a:t>2D Bar Chart</a:t>
          </a:r>
          <a:r>
            <a:rPr lang="en-US" sz="1200" kern="1200"/>
            <a:t> from the </a:t>
          </a:r>
          <a:r>
            <a:rPr lang="en-US" sz="1200" b="1" kern="1200"/>
            <a:t>Insert</a:t>
          </a:r>
          <a:r>
            <a:rPr lang="en-US" sz="1200" kern="1200"/>
            <a:t> tab.</a:t>
          </a:r>
        </a:p>
      </dsp:txBody>
      <dsp:txXfrm>
        <a:off x="5738" y="22149"/>
        <a:ext cx="2160185" cy="1296111"/>
      </dsp:txXfrm>
    </dsp:sp>
    <dsp:sp modelId="{5AD9E8FB-0531-914C-9277-88C98E649BD8}">
      <dsp:nvSpPr>
        <dsp:cNvPr id="0" name=""/>
        <dsp:cNvSpPr/>
      </dsp:nvSpPr>
      <dsp:spPr>
        <a:xfrm>
          <a:off x="4821151" y="624485"/>
          <a:ext cx="4662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66242" y="4572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041851" y="667721"/>
        <a:ext cx="24842" cy="4968"/>
      </dsp:txXfrm>
    </dsp:sp>
    <dsp:sp modelId="{1DCE816C-8411-3747-BB47-3EFB9E7B266B}">
      <dsp:nvSpPr>
        <dsp:cNvPr id="0" name=""/>
        <dsp:cNvSpPr/>
      </dsp:nvSpPr>
      <dsp:spPr>
        <a:xfrm>
          <a:off x="2662766" y="22149"/>
          <a:ext cx="2160185" cy="129611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5851" tIns="111109" rIns="105851" bIns="111109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Excel may leave the visualization blank initially. That’s fine!</a:t>
          </a:r>
        </a:p>
      </dsp:txBody>
      <dsp:txXfrm>
        <a:off x="2662766" y="22149"/>
        <a:ext cx="2160185" cy="1296111"/>
      </dsp:txXfrm>
    </dsp:sp>
    <dsp:sp modelId="{9C8117A4-73CC-8043-B661-B25348C590C9}">
      <dsp:nvSpPr>
        <dsp:cNvPr id="0" name=""/>
        <dsp:cNvSpPr/>
      </dsp:nvSpPr>
      <dsp:spPr>
        <a:xfrm>
          <a:off x="1085831" y="1316460"/>
          <a:ext cx="5314055" cy="466242"/>
        </a:xfrm>
        <a:custGeom>
          <a:avLst/>
          <a:gdLst/>
          <a:ahLst/>
          <a:cxnLst/>
          <a:rect l="0" t="0" r="0" b="0"/>
          <a:pathLst>
            <a:path>
              <a:moveTo>
                <a:pt x="5314055" y="0"/>
              </a:moveTo>
              <a:lnTo>
                <a:pt x="5314055" y="250221"/>
              </a:lnTo>
              <a:lnTo>
                <a:pt x="0" y="250221"/>
              </a:lnTo>
              <a:lnTo>
                <a:pt x="0" y="46624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609428" y="1547097"/>
        <a:ext cx="266861" cy="4968"/>
      </dsp:txXfrm>
    </dsp:sp>
    <dsp:sp modelId="{52FA71A5-DA01-244A-B964-570CFA6C5A67}">
      <dsp:nvSpPr>
        <dsp:cNvPr id="0" name=""/>
        <dsp:cNvSpPr/>
      </dsp:nvSpPr>
      <dsp:spPr>
        <a:xfrm>
          <a:off x="5319794" y="22149"/>
          <a:ext cx="2160185" cy="1296111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5851" tIns="111109" rIns="105851" bIns="111109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Right-click on the blank chart and select </a:t>
          </a:r>
          <a:r>
            <a:rPr lang="en-US" sz="1200" b="1" kern="1200"/>
            <a:t>"Select Data."</a:t>
          </a:r>
          <a:endParaRPr lang="en-US" sz="1200" kern="1200"/>
        </a:p>
      </dsp:txBody>
      <dsp:txXfrm>
        <a:off x="5319794" y="22149"/>
        <a:ext cx="2160185" cy="1296111"/>
      </dsp:txXfrm>
    </dsp:sp>
    <dsp:sp modelId="{2B3978C2-B4E4-E144-981C-983AACD7BA73}">
      <dsp:nvSpPr>
        <dsp:cNvPr id="0" name=""/>
        <dsp:cNvSpPr/>
      </dsp:nvSpPr>
      <dsp:spPr>
        <a:xfrm>
          <a:off x="2164123" y="2417439"/>
          <a:ext cx="4662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66242" y="45720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384824" y="2460674"/>
        <a:ext cx="24842" cy="4968"/>
      </dsp:txXfrm>
    </dsp:sp>
    <dsp:sp modelId="{E4DF9DC5-D41B-FD40-92D4-BC7F93FACE03}">
      <dsp:nvSpPr>
        <dsp:cNvPr id="0" name=""/>
        <dsp:cNvSpPr/>
      </dsp:nvSpPr>
      <dsp:spPr>
        <a:xfrm>
          <a:off x="5738" y="1815103"/>
          <a:ext cx="2160185" cy="129611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5851" tIns="111109" rIns="105851" bIns="111109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Click </a:t>
          </a:r>
          <a:r>
            <a:rPr lang="en-US" sz="1200" b="1" kern="1200" dirty="0"/>
            <a:t>”+ "</a:t>
          </a:r>
          <a:r>
            <a:rPr lang="en-US" sz="1200" kern="1200" dirty="0"/>
            <a:t> 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b="1" kern="1200"/>
            <a:t>Series Name:</a:t>
          </a:r>
          <a:r>
            <a:rPr lang="en-US" sz="900" kern="1200"/>
            <a:t> "Sales by Genre"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b="1" kern="1200"/>
            <a:t>Values:</a:t>
          </a:r>
          <a:r>
            <a:rPr lang="en-US" sz="900" kern="1200"/>
            <a:t> Select the total sales data (e.g., N3 through N6).</a:t>
          </a:r>
        </a:p>
      </dsp:txBody>
      <dsp:txXfrm>
        <a:off x="5738" y="1815103"/>
        <a:ext cx="2160185" cy="1296111"/>
      </dsp:txXfrm>
    </dsp:sp>
    <dsp:sp modelId="{3DD9808F-C2B1-5241-AB66-A7B18083F519}">
      <dsp:nvSpPr>
        <dsp:cNvPr id="0" name=""/>
        <dsp:cNvSpPr/>
      </dsp:nvSpPr>
      <dsp:spPr>
        <a:xfrm>
          <a:off x="4821151" y="2417439"/>
          <a:ext cx="4662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66242" y="4572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041851" y="2460674"/>
        <a:ext cx="24842" cy="4968"/>
      </dsp:txXfrm>
    </dsp:sp>
    <dsp:sp modelId="{0616B404-CB7E-AD4B-814B-596D29564F83}">
      <dsp:nvSpPr>
        <dsp:cNvPr id="0" name=""/>
        <dsp:cNvSpPr/>
      </dsp:nvSpPr>
      <dsp:spPr>
        <a:xfrm>
          <a:off x="2662766" y="1815103"/>
          <a:ext cx="2160185" cy="129611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5851" tIns="111109" rIns="105851" bIns="111109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Under the axis labels Select Genre names (A3 through A6) and press </a:t>
          </a:r>
          <a:r>
            <a:rPr lang="en-US" sz="1200" b="1" kern="1200" dirty="0"/>
            <a:t>OK</a:t>
          </a:r>
          <a:r>
            <a:rPr lang="en-US" sz="1200" kern="1200" dirty="0"/>
            <a:t>.</a:t>
          </a:r>
        </a:p>
      </dsp:txBody>
      <dsp:txXfrm>
        <a:off x="2662766" y="1815103"/>
        <a:ext cx="2160185" cy="1296111"/>
      </dsp:txXfrm>
    </dsp:sp>
    <dsp:sp modelId="{9C0551FA-3E98-C14E-9F01-0B43E080EA4A}">
      <dsp:nvSpPr>
        <dsp:cNvPr id="0" name=""/>
        <dsp:cNvSpPr/>
      </dsp:nvSpPr>
      <dsp:spPr>
        <a:xfrm>
          <a:off x="1085831" y="3109414"/>
          <a:ext cx="5314055" cy="466242"/>
        </a:xfrm>
        <a:custGeom>
          <a:avLst/>
          <a:gdLst/>
          <a:ahLst/>
          <a:cxnLst/>
          <a:rect l="0" t="0" r="0" b="0"/>
          <a:pathLst>
            <a:path>
              <a:moveTo>
                <a:pt x="5314055" y="0"/>
              </a:moveTo>
              <a:lnTo>
                <a:pt x="5314055" y="250221"/>
              </a:lnTo>
              <a:lnTo>
                <a:pt x="0" y="250221"/>
              </a:lnTo>
              <a:lnTo>
                <a:pt x="0" y="466242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609428" y="3340051"/>
        <a:ext cx="266861" cy="4968"/>
      </dsp:txXfrm>
    </dsp:sp>
    <dsp:sp modelId="{3F9D7718-632D-4B41-A5E0-7AA9100BE847}">
      <dsp:nvSpPr>
        <dsp:cNvPr id="0" name=""/>
        <dsp:cNvSpPr/>
      </dsp:nvSpPr>
      <dsp:spPr>
        <a:xfrm>
          <a:off x="5319794" y="1815103"/>
          <a:ext cx="2160185" cy="129611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5851" tIns="111109" rIns="105851" bIns="111109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Press Ok to populate the values</a:t>
          </a:r>
        </a:p>
      </dsp:txBody>
      <dsp:txXfrm>
        <a:off x="5319794" y="1815103"/>
        <a:ext cx="2160185" cy="1296111"/>
      </dsp:txXfrm>
    </dsp:sp>
    <dsp:sp modelId="{C921E10C-46CA-554F-853C-70DA001E83FB}">
      <dsp:nvSpPr>
        <dsp:cNvPr id="0" name=""/>
        <dsp:cNvSpPr/>
      </dsp:nvSpPr>
      <dsp:spPr>
        <a:xfrm>
          <a:off x="5738" y="3608057"/>
          <a:ext cx="2160185" cy="129611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5851" tIns="111109" rIns="105851" bIns="111109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Final Formatting: 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Adjust the </a:t>
          </a:r>
          <a:r>
            <a:rPr lang="en-US" sz="900" b="1" kern="1200" dirty="0"/>
            <a:t>X-axis text size</a:t>
          </a:r>
          <a:r>
            <a:rPr lang="en-US" sz="900" kern="1200" dirty="0"/>
            <a:t> for readability.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Make labels </a:t>
          </a:r>
          <a:r>
            <a:rPr lang="en-US" sz="900" b="1" kern="1200" dirty="0"/>
            <a:t>bold</a:t>
          </a:r>
          <a:r>
            <a:rPr lang="en-US" sz="900" kern="1200" dirty="0"/>
            <a:t> and increase size.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Reduce </a:t>
          </a:r>
          <a:r>
            <a:rPr lang="en-US" sz="900" b="1" kern="1200" dirty="0"/>
            <a:t>Gap Width</a:t>
          </a:r>
          <a:r>
            <a:rPr lang="en-US" sz="900" kern="1200" dirty="0"/>
            <a:t> in </a:t>
          </a:r>
          <a:r>
            <a:rPr lang="en-US" sz="900" b="1" kern="1200" dirty="0"/>
            <a:t>Format Data Series</a:t>
          </a:r>
          <a:r>
            <a:rPr lang="en-US" sz="900" kern="1200" dirty="0"/>
            <a:t> for a better look.</a:t>
          </a:r>
        </a:p>
      </dsp:txBody>
      <dsp:txXfrm>
        <a:off x="5738" y="3608057"/>
        <a:ext cx="2160185" cy="129611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BEC42B-9352-0E4C-8C1B-BEE3961B7EEA}">
      <dsp:nvSpPr>
        <dsp:cNvPr id="0" name=""/>
        <dsp:cNvSpPr/>
      </dsp:nvSpPr>
      <dsp:spPr>
        <a:xfrm>
          <a:off x="3490535" y="609316"/>
          <a:ext cx="47044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70446" y="4572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713232" y="652531"/>
        <a:ext cx="25052" cy="5010"/>
      </dsp:txXfrm>
    </dsp:sp>
    <dsp:sp modelId="{F4C44654-BC01-0F4E-8C25-79D263B664B3}">
      <dsp:nvSpPr>
        <dsp:cNvPr id="0" name=""/>
        <dsp:cNvSpPr/>
      </dsp:nvSpPr>
      <dsp:spPr>
        <a:xfrm>
          <a:off x="1313875" y="1498"/>
          <a:ext cx="2178460" cy="130707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746" tIns="112049" rIns="106746" bIns="11204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Start by inserting a </a:t>
          </a:r>
          <a:r>
            <a:rPr lang="en-US" sz="1400" b="1" kern="1200" dirty="0"/>
            <a:t>2D Column Chart</a:t>
          </a:r>
          <a:r>
            <a:rPr lang="en-US" sz="1400" kern="1200" dirty="0"/>
            <a:t> from the </a:t>
          </a:r>
          <a:r>
            <a:rPr lang="en-US" sz="1400" b="1" kern="1200" dirty="0"/>
            <a:t>Insert</a:t>
          </a:r>
          <a:r>
            <a:rPr lang="en-US" sz="1400" kern="1200" dirty="0"/>
            <a:t> tab.</a:t>
          </a:r>
        </a:p>
      </dsp:txBody>
      <dsp:txXfrm>
        <a:off x="1313875" y="1498"/>
        <a:ext cx="2178460" cy="1307076"/>
      </dsp:txXfrm>
    </dsp:sp>
    <dsp:sp modelId="{5AD9E8FB-0531-914C-9277-88C98E649BD8}">
      <dsp:nvSpPr>
        <dsp:cNvPr id="0" name=""/>
        <dsp:cNvSpPr/>
      </dsp:nvSpPr>
      <dsp:spPr>
        <a:xfrm>
          <a:off x="2403105" y="1306774"/>
          <a:ext cx="2679506" cy="470446"/>
        </a:xfrm>
        <a:custGeom>
          <a:avLst/>
          <a:gdLst/>
          <a:ahLst/>
          <a:cxnLst/>
          <a:rect l="0" t="0" r="0" b="0"/>
          <a:pathLst>
            <a:path>
              <a:moveTo>
                <a:pt x="2679506" y="0"/>
              </a:moveTo>
              <a:lnTo>
                <a:pt x="2679506" y="252323"/>
              </a:lnTo>
              <a:lnTo>
                <a:pt x="0" y="252323"/>
              </a:lnTo>
              <a:lnTo>
                <a:pt x="0" y="470446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674710" y="1539492"/>
        <a:ext cx="136297" cy="5010"/>
      </dsp:txXfrm>
    </dsp:sp>
    <dsp:sp modelId="{1DCE816C-8411-3747-BB47-3EFB9E7B266B}">
      <dsp:nvSpPr>
        <dsp:cNvPr id="0" name=""/>
        <dsp:cNvSpPr/>
      </dsp:nvSpPr>
      <dsp:spPr>
        <a:xfrm>
          <a:off x="3993382" y="1498"/>
          <a:ext cx="2178460" cy="130707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746" tIns="112049" rIns="106746" bIns="11204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Excel may leave the visualization blank initially. That’s fine!</a:t>
          </a:r>
        </a:p>
      </dsp:txBody>
      <dsp:txXfrm>
        <a:off x="3993382" y="1498"/>
        <a:ext cx="2178460" cy="1307076"/>
      </dsp:txXfrm>
    </dsp:sp>
    <dsp:sp modelId="{9C8117A4-73CC-8043-B661-B25348C590C9}">
      <dsp:nvSpPr>
        <dsp:cNvPr id="0" name=""/>
        <dsp:cNvSpPr/>
      </dsp:nvSpPr>
      <dsp:spPr>
        <a:xfrm>
          <a:off x="3490535" y="2417439"/>
          <a:ext cx="47044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70446" y="45720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713232" y="2460653"/>
        <a:ext cx="25052" cy="5010"/>
      </dsp:txXfrm>
    </dsp:sp>
    <dsp:sp modelId="{52FA71A5-DA01-244A-B964-570CFA6C5A67}">
      <dsp:nvSpPr>
        <dsp:cNvPr id="0" name=""/>
        <dsp:cNvSpPr/>
      </dsp:nvSpPr>
      <dsp:spPr>
        <a:xfrm>
          <a:off x="1313875" y="1809620"/>
          <a:ext cx="2178460" cy="130707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746" tIns="112049" rIns="106746" bIns="11204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Right-click on the blank chart and select </a:t>
          </a:r>
          <a:r>
            <a:rPr lang="en-US" sz="1400" b="1" kern="1200"/>
            <a:t>"Select Data."</a:t>
          </a:r>
          <a:endParaRPr lang="en-US" sz="1400" kern="1200"/>
        </a:p>
      </dsp:txBody>
      <dsp:txXfrm>
        <a:off x="1313875" y="1809620"/>
        <a:ext cx="2178460" cy="1307076"/>
      </dsp:txXfrm>
    </dsp:sp>
    <dsp:sp modelId="{2B3978C2-B4E4-E144-981C-983AACD7BA73}">
      <dsp:nvSpPr>
        <dsp:cNvPr id="0" name=""/>
        <dsp:cNvSpPr/>
      </dsp:nvSpPr>
      <dsp:spPr>
        <a:xfrm>
          <a:off x="2403105" y="3114897"/>
          <a:ext cx="2679506" cy="470446"/>
        </a:xfrm>
        <a:custGeom>
          <a:avLst/>
          <a:gdLst/>
          <a:ahLst/>
          <a:cxnLst/>
          <a:rect l="0" t="0" r="0" b="0"/>
          <a:pathLst>
            <a:path>
              <a:moveTo>
                <a:pt x="2679506" y="0"/>
              </a:moveTo>
              <a:lnTo>
                <a:pt x="2679506" y="252323"/>
              </a:lnTo>
              <a:lnTo>
                <a:pt x="0" y="252323"/>
              </a:lnTo>
              <a:lnTo>
                <a:pt x="0" y="470446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674710" y="3347615"/>
        <a:ext cx="136297" cy="5010"/>
      </dsp:txXfrm>
    </dsp:sp>
    <dsp:sp modelId="{E4DF9DC5-D41B-FD40-92D4-BC7F93FACE03}">
      <dsp:nvSpPr>
        <dsp:cNvPr id="0" name=""/>
        <dsp:cNvSpPr/>
      </dsp:nvSpPr>
      <dsp:spPr>
        <a:xfrm>
          <a:off x="3993382" y="1809620"/>
          <a:ext cx="2178460" cy="130707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746" tIns="112049" rIns="106746" bIns="112049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Click </a:t>
          </a:r>
          <a:r>
            <a:rPr lang="en-US" sz="1400" b="1" kern="1200" dirty="0"/>
            <a:t>”+ "</a:t>
          </a:r>
          <a:r>
            <a:rPr lang="en-US" sz="1400" kern="1200" dirty="0"/>
            <a:t> 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b="1" kern="1200" dirty="0"/>
            <a:t>Series Name:</a:t>
          </a:r>
          <a:r>
            <a:rPr lang="en-US" sz="1100" kern="1200" dirty="0"/>
            <a:t> "Sales by Month"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b="1" kern="1200" dirty="0"/>
            <a:t>Values:</a:t>
          </a:r>
          <a:r>
            <a:rPr lang="en-US" sz="1100" kern="1200" dirty="0"/>
            <a:t> Select the total sales data by month (B7 through M7).</a:t>
          </a:r>
        </a:p>
      </dsp:txBody>
      <dsp:txXfrm>
        <a:off x="3993382" y="1809620"/>
        <a:ext cx="2178460" cy="1307076"/>
      </dsp:txXfrm>
    </dsp:sp>
    <dsp:sp modelId="{3DD9808F-C2B1-5241-AB66-A7B18083F519}">
      <dsp:nvSpPr>
        <dsp:cNvPr id="0" name=""/>
        <dsp:cNvSpPr/>
      </dsp:nvSpPr>
      <dsp:spPr>
        <a:xfrm>
          <a:off x="3490535" y="4225561"/>
          <a:ext cx="47044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70446" y="4572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713232" y="4268776"/>
        <a:ext cx="25052" cy="5010"/>
      </dsp:txXfrm>
    </dsp:sp>
    <dsp:sp modelId="{0616B404-CB7E-AD4B-814B-596D29564F83}">
      <dsp:nvSpPr>
        <dsp:cNvPr id="0" name=""/>
        <dsp:cNvSpPr/>
      </dsp:nvSpPr>
      <dsp:spPr>
        <a:xfrm>
          <a:off x="1313875" y="3617743"/>
          <a:ext cx="2178460" cy="1307076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746" tIns="112049" rIns="106746" bIns="11204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Under the axis labels Select Months (B3 through M6) and press </a:t>
          </a:r>
          <a:r>
            <a:rPr lang="en-US" sz="1400" b="1" kern="1200" dirty="0"/>
            <a:t>OK</a:t>
          </a:r>
          <a:r>
            <a:rPr lang="en-US" sz="1400" kern="1200" dirty="0"/>
            <a:t>.</a:t>
          </a:r>
        </a:p>
      </dsp:txBody>
      <dsp:txXfrm>
        <a:off x="1313875" y="3617743"/>
        <a:ext cx="2178460" cy="1307076"/>
      </dsp:txXfrm>
    </dsp:sp>
    <dsp:sp modelId="{3F9D7718-632D-4B41-A5E0-7AA9100BE847}">
      <dsp:nvSpPr>
        <dsp:cNvPr id="0" name=""/>
        <dsp:cNvSpPr/>
      </dsp:nvSpPr>
      <dsp:spPr>
        <a:xfrm>
          <a:off x="3993382" y="3617743"/>
          <a:ext cx="2178460" cy="130707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746" tIns="112049" rIns="106746" bIns="11204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Press Ok to populate the values</a:t>
          </a:r>
        </a:p>
      </dsp:txBody>
      <dsp:txXfrm>
        <a:off x="3993382" y="3617743"/>
        <a:ext cx="2178460" cy="130707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BEC42B-9352-0E4C-8C1B-BEE3961B7EEA}">
      <dsp:nvSpPr>
        <dsp:cNvPr id="0" name=""/>
        <dsp:cNvSpPr/>
      </dsp:nvSpPr>
      <dsp:spPr>
        <a:xfrm>
          <a:off x="3355186" y="1024941"/>
          <a:ext cx="74114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741145" y="4572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706465" y="1066803"/>
        <a:ext cx="38587" cy="7717"/>
      </dsp:txXfrm>
    </dsp:sp>
    <dsp:sp modelId="{F4C44654-BC01-0F4E-8C25-79D263B664B3}">
      <dsp:nvSpPr>
        <dsp:cNvPr id="0" name=""/>
        <dsp:cNvSpPr/>
      </dsp:nvSpPr>
      <dsp:spPr>
        <a:xfrm>
          <a:off x="1571" y="64037"/>
          <a:ext cx="3355414" cy="201324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4418" tIns="172586" rIns="164418" bIns="17258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Start by selecting the entire table from A2 to M6. Don’t select the total row and column</a:t>
          </a:r>
        </a:p>
      </dsp:txBody>
      <dsp:txXfrm>
        <a:off x="1571" y="64037"/>
        <a:ext cx="3355414" cy="2013248"/>
      </dsp:txXfrm>
    </dsp:sp>
    <dsp:sp modelId="{5AD9E8FB-0531-914C-9277-88C98E649BD8}">
      <dsp:nvSpPr>
        <dsp:cNvPr id="0" name=""/>
        <dsp:cNvSpPr/>
      </dsp:nvSpPr>
      <dsp:spPr>
        <a:xfrm>
          <a:off x="1679279" y="2075486"/>
          <a:ext cx="4127159" cy="741145"/>
        </a:xfrm>
        <a:custGeom>
          <a:avLst/>
          <a:gdLst/>
          <a:ahLst/>
          <a:cxnLst/>
          <a:rect l="0" t="0" r="0" b="0"/>
          <a:pathLst>
            <a:path>
              <a:moveTo>
                <a:pt x="4127159" y="0"/>
              </a:moveTo>
              <a:lnTo>
                <a:pt x="4127159" y="387672"/>
              </a:lnTo>
              <a:lnTo>
                <a:pt x="0" y="387672"/>
              </a:lnTo>
              <a:lnTo>
                <a:pt x="0" y="741145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637891" y="2442200"/>
        <a:ext cx="209934" cy="7717"/>
      </dsp:txXfrm>
    </dsp:sp>
    <dsp:sp modelId="{1DCE816C-8411-3747-BB47-3EFB9E7B266B}">
      <dsp:nvSpPr>
        <dsp:cNvPr id="0" name=""/>
        <dsp:cNvSpPr/>
      </dsp:nvSpPr>
      <dsp:spPr>
        <a:xfrm>
          <a:off x="4128731" y="64037"/>
          <a:ext cx="3355414" cy="201324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4418" tIns="172586" rIns="164418" bIns="17258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Select “insert” and choose a 2D Column Chart and the data will populate in the chat </a:t>
          </a:r>
        </a:p>
      </dsp:txBody>
      <dsp:txXfrm>
        <a:off x="4128731" y="64037"/>
        <a:ext cx="3355414" cy="2013248"/>
      </dsp:txXfrm>
    </dsp:sp>
    <dsp:sp modelId="{9C8117A4-73CC-8043-B661-B25348C590C9}">
      <dsp:nvSpPr>
        <dsp:cNvPr id="0" name=""/>
        <dsp:cNvSpPr/>
      </dsp:nvSpPr>
      <dsp:spPr>
        <a:xfrm>
          <a:off x="3355186" y="3809936"/>
          <a:ext cx="74114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741145" y="45720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706465" y="3851797"/>
        <a:ext cx="38587" cy="7717"/>
      </dsp:txXfrm>
    </dsp:sp>
    <dsp:sp modelId="{52FA71A5-DA01-244A-B964-570CFA6C5A67}">
      <dsp:nvSpPr>
        <dsp:cNvPr id="0" name=""/>
        <dsp:cNvSpPr/>
      </dsp:nvSpPr>
      <dsp:spPr>
        <a:xfrm>
          <a:off x="1571" y="2849031"/>
          <a:ext cx="3355414" cy="2013248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4418" tIns="172586" rIns="164418" bIns="17258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Click on the Chart Title to adjust it to Viewers by Genre and Month</a:t>
          </a:r>
        </a:p>
      </dsp:txBody>
      <dsp:txXfrm>
        <a:off x="1571" y="2849031"/>
        <a:ext cx="3355414" cy="2013248"/>
      </dsp:txXfrm>
    </dsp:sp>
    <dsp:sp modelId="{E4DF9DC5-D41B-FD40-92D4-BC7F93FACE03}">
      <dsp:nvSpPr>
        <dsp:cNvPr id="0" name=""/>
        <dsp:cNvSpPr/>
      </dsp:nvSpPr>
      <dsp:spPr>
        <a:xfrm>
          <a:off x="4128731" y="2849031"/>
          <a:ext cx="3355414" cy="201324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4418" tIns="172586" rIns="164418" bIns="17258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You can now select Char Design and choose any design you prefer</a:t>
          </a:r>
        </a:p>
      </dsp:txBody>
      <dsp:txXfrm>
        <a:off x="4128731" y="2849031"/>
        <a:ext cx="3355414" cy="201324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BEC42B-9352-0E4C-8C1B-BEE3961B7EEA}">
      <dsp:nvSpPr>
        <dsp:cNvPr id="0" name=""/>
        <dsp:cNvSpPr/>
      </dsp:nvSpPr>
      <dsp:spPr>
        <a:xfrm>
          <a:off x="2164123" y="624485"/>
          <a:ext cx="4662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66242" y="4572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384824" y="667721"/>
        <a:ext cx="24842" cy="4968"/>
      </dsp:txXfrm>
    </dsp:sp>
    <dsp:sp modelId="{F4C44654-BC01-0F4E-8C25-79D263B664B3}">
      <dsp:nvSpPr>
        <dsp:cNvPr id="0" name=""/>
        <dsp:cNvSpPr/>
      </dsp:nvSpPr>
      <dsp:spPr>
        <a:xfrm>
          <a:off x="5738" y="22149"/>
          <a:ext cx="2160185" cy="129611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5851" tIns="111109" rIns="105851" bIns="111109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Select the data ( column A for dates, column B and C for values). </a:t>
          </a:r>
          <a:endParaRPr lang="en-US" sz="1500" kern="1200" dirty="0"/>
        </a:p>
      </dsp:txBody>
      <dsp:txXfrm>
        <a:off x="5738" y="22149"/>
        <a:ext cx="2160185" cy="1296111"/>
      </dsp:txXfrm>
    </dsp:sp>
    <dsp:sp modelId="{5AD9E8FB-0531-914C-9277-88C98E649BD8}">
      <dsp:nvSpPr>
        <dsp:cNvPr id="0" name=""/>
        <dsp:cNvSpPr/>
      </dsp:nvSpPr>
      <dsp:spPr>
        <a:xfrm>
          <a:off x="4821151" y="624485"/>
          <a:ext cx="4662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66242" y="4572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041851" y="667721"/>
        <a:ext cx="24842" cy="4968"/>
      </dsp:txXfrm>
    </dsp:sp>
    <dsp:sp modelId="{1DCE816C-8411-3747-BB47-3EFB9E7B266B}">
      <dsp:nvSpPr>
        <dsp:cNvPr id="0" name=""/>
        <dsp:cNvSpPr/>
      </dsp:nvSpPr>
      <dsp:spPr>
        <a:xfrm>
          <a:off x="2662766" y="22149"/>
          <a:ext cx="2160185" cy="129611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5851" tIns="111109" rIns="105851" bIns="111109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Go to the </a:t>
          </a:r>
          <a:r>
            <a:rPr lang="en-US" sz="1500" b="1" kern="1200" dirty="0"/>
            <a:t>Insert</a:t>
          </a:r>
          <a:r>
            <a:rPr lang="en-US" sz="1500" kern="1200" dirty="0"/>
            <a:t> tab and select </a:t>
          </a:r>
          <a:r>
            <a:rPr lang="en-US" sz="1500" b="1" kern="1200" dirty="0"/>
            <a:t>Line Chart</a:t>
          </a:r>
          <a:r>
            <a:rPr lang="en-US" sz="1500" kern="1200" dirty="0"/>
            <a:t>. </a:t>
          </a:r>
        </a:p>
      </dsp:txBody>
      <dsp:txXfrm>
        <a:off x="2662766" y="22149"/>
        <a:ext cx="2160185" cy="1296111"/>
      </dsp:txXfrm>
    </dsp:sp>
    <dsp:sp modelId="{9C8117A4-73CC-8043-B661-B25348C590C9}">
      <dsp:nvSpPr>
        <dsp:cNvPr id="0" name=""/>
        <dsp:cNvSpPr/>
      </dsp:nvSpPr>
      <dsp:spPr>
        <a:xfrm>
          <a:off x="1085831" y="1316460"/>
          <a:ext cx="5314055" cy="466242"/>
        </a:xfrm>
        <a:custGeom>
          <a:avLst/>
          <a:gdLst/>
          <a:ahLst/>
          <a:cxnLst/>
          <a:rect l="0" t="0" r="0" b="0"/>
          <a:pathLst>
            <a:path>
              <a:moveTo>
                <a:pt x="5314055" y="0"/>
              </a:moveTo>
              <a:lnTo>
                <a:pt x="5314055" y="250221"/>
              </a:lnTo>
              <a:lnTo>
                <a:pt x="0" y="250221"/>
              </a:lnTo>
              <a:lnTo>
                <a:pt x="0" y="46624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609428" y="1547097"/>
        <a:ext cx="266861" cy="4968"/>
      </dsp:txXfrm>
    </dsp:sp>
    <dsp:sp modelId="{52FA71A5-DA01-244A-B964-570CFA6C5A67}">
      <dsp:nvSpPr>
        <dsp:cNvPr id="0" name=""/>
        <dsp:cNvSpPr/>
      </dsp:nvSpPr>
      <dsp:spPr>
        <a:xfrm>
          <a:off x="5319794" y="22149"/>
          <a:ext cx="2160185" cy="1296111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5851" tIns="111109" rIns="105851" bIns="111109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Choose from </a:t>
          </a:r>
          <a:r>
            <a:rPr lang="en-US" sz="1500" b="1" kern="1200" dirty="0"/>
            <a:t>2D Line, Stacked Line, Or Line with Markers</a:t>
          </a:r>
          <a:endParaRPr lang="en-US" sz="1500" kern="1200" dirty="0"/>
        </a:p>
      </dsp:txBody>
      <dsp:txXfrm>
        <a:off x="5319794" y="22149"/>
        <a:ext cx="2160185" cy="1296111"/>
      </dsp:txXfrm>
    </dsp:sp>
    <dsp:sp modelId="{3C912B66-9FA2-114E-9123-DB6C22EA4961}">
      <dsp:nvSpPr>
        <dsp:cNvPr id="0" name=""/>
        <dsp:cNvSpPr/>
      </dsp:nvSpPr>
      <dsp:spPr>
        <a:xfrm>
          <a:off x="2164123" y="2417439"/>
          <a:ext cx="4662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66242" y="45720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384824" y="2460674"/>
        <a:ext cx="24842" cy="4968"/>
      </dsp:txXfrm>
    </dsp:sp>
    <dsp:sp modelId="{E4DF9DC5-D41B-FD40-92D4-BC7F93FACE03}">
      <dsp:nvSpPr>
        <dsp:cNvPr id="0" name=""/>
        <dsp:cNvSpPr/>
      </dsp:nvSpPr>
      <dsp:spPr>
        <a:xfrm>
          <a:off x="5738" y="1815103"/>
          <a:ext cx="2160185" cy="129611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5851" tIns="111109" rIns="105851" bIns="111109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Adjust the chart title and the axis tick size as needed.</a:t>
          </a:r>
          <a:endParaRPr lang="en-US" sz="1500" kern="1200" dirty="0"/>
        </a:p>
      </dsp:txBody>
      <dsp:txXfrm>
        <a:off x="5738" y="1815103"/>
        <a:ext cx="2160185" cy="1296111"/>
      </dsp:txXfrm>
    </dsp:sp>
    <dsp:sp modelId="{DCC49C5E-F2ED-F741-83A7-77CA67F8744D}">
      <dsp:nvSpPr>
        <dsp:cNvPr id="0" name=""/>
        <dsp:cNvSpPr/>
      </dsp:nvSpPr>
      <dsp:spPr>
        <a:xfrm>
          <a:off x="4821151" y="2417439"/>
          <a:ext cx="4662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66242" y="4572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041851" y="2460674"/>
        <a:ext cx="24842" cy="4968"/>
      </dsp:txXfrm>
    </dsp:sp>
    <dsp:sp modelId="{DA393679-A04D-1F48-B0DF-06762BE8E1DC}">
      <dsp:nvSpPr>
        <dsp:cNvPr id="0" name=""/>
        <dsp:cNvSpPr/>
      </dsp:nvSpPr>
      <dsp:spPr>
        <a:xfrm>
          <a:off x="2662766" y="1815103"/>
          <a:ext cx="2160185" cy="129611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5851" tIns="111109" rIns="105851" bIns="111109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Right Click on the line chart to select it.</a:t>
          </a:r>
          <a:endParaRPr lang="en-US" sz="1500" kern="1200" dirty="0"/>
        </a:p>
      </dsp:txBody>
      <dsp:txXfrm>
        <a:off x="2662766" y="1815103"/>
        <a:ext cx="2160185" cy="1296111"/>
      </dsp:txXfrm>
    </dsp:sp>
    <dsp:sp modelId="{C75527F5-93DD-9C4F-93DA-DFAD99B601DC}">
      <dsp:nvSpPr>
        <dsp:cNvPr id="0" name=""/>
        <dsp:cNvSpPr/>
      </dsp:nvSpPr>
      <dsp:spPr>
        <a:xfrm>
          <a:off x="1085831" y="3109414"/>
          <a:ext cx="5314055" cy="466242"/>
        </a:xfrm>
        <a:custGeom>
          <a:avLst/>
          <a:gdLst/>
          <a:ahLst/>
          <a:cxnLst/>
          <a:rect l="0" t="0" r="0" b="0"/>
          <a:pathLst>
            <a:path>
              <a:moveTo>
                <a:pt x="5314055" y="0"/>
              </a:moveTo>
              <a:lnTo>
                <a:pt x="5314055" y="250221"/>
              </a:lnTo>
              <a:lnTo>
                <a:pt x="0" y="250221"/>
              </a:lnTo>
              <a:lnTo>
                <a:pt x="0" y="466242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609428" y="3340051"/>
        <a:ext cx="266861" cy="4968"/>
      </dsp:txXfrm>
    </dsp:sp>
    <dsp:sp modelId="{48AC7CA0-6E79-0441-84A9-1B622DA4247F}">
      <dsp:nvSpPr>
        <dsp:cNvPr id="0" name=""/>
        <dsp:cNvSpPr/>
      </dsp:nvSpPr>
      <dsp:spPr>
        <a:xfrm>
          <a:off x="5319794" y="1815103"/>
          <a:ext cx="2160185" cy="129611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5851" tIns="111109" rIns="105851" bIns="111109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Right Click on the line chart to select it. Go to </a:t>
          </a:r>
          <a:r>
            <a:rPr lang="en-US" sz="1500" b="1" kern="1200" dirty="0"/>
            <a:t>Add Trend Line</a:t>
          </a:r>
          <a:endParaRPr lang="en-US" sz="1500" kern="1200" dirty="0"/>
        </a:p>
      </dsp:txBody>
      <dsp:txXfrm>
        <a:off x="5319794" y="1815103"/>
        <a:ext cx="2160185" cy="1296111"/>
      </dsp:txXfrm>
    </dsp:sp>
    <dsp:sp modelId="{3E3BEC93-2582-674A-8274-C929B05A8387}">
      <dsp:nvSpPr>
        <dsp:cNvPr id="0" name=""/>
        <dsp:cNvSpPr/>
      </dsp:nvSpPr>
      <dsp:spPr>
        <a:xfrm>
          <a:off x="5738" y="3608057"/>
          <a:ext cx="2160185" cy="129611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5851" tIns="111109" rIns="105851" bIns="111109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Select </a:t>
          </a:r>
          <a:r>
            <a:rPr lang="en-US" sz="1500" b="1" kern="1200"/>
            <a:t>Trend Line</a:t>
          </a:r>
          <a:r>
            <a:rPr lang="en-US" sz="1500" kern="1200"/>
            <a:t> from: </a:t>
          </a:r>
          <a:endParaRPr lang="en-US" sz="15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Linear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Polynomial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Logarithmic</a:t>
          </a:r>
          <a:endParaRPr lang="en-US" sz="1200" kern="1200" dirty="0"/>
        </a:p>
      </dsp:txBody>
      <dsp:txXfrm>
        <a:off x="5738" y="3608057"/>
        <a:ext cx="2160185" cy="129611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BEC42B-9352-0E4C-8C1B-BEE3961B7EEA}">
      <dsp:nvSpPr>
        <dsp:cNvPr id="0" name=""/>
        <dsp:cNvSpPr/>
      </dsp:nvSpPr>
      <dsp:spPr>
        <a:xfrm>
          <a:off x="3355186" y="1024941"/>
          <a:ext cx="74114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741145" y="4572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706465" y="1066803"/>
        <a:ext cx="38587" cy="7717"/>
      </dsp:txXfrm>
    </dsp:sp>
    <dsp:sp modelId="{F4C44654-BC01-0F4E-8C25-79D263B664B3}">
      <dsp:nvSpPr>
        <dsp:cNvPr id="0" name=""/>
        <dsp:cNvSpPr/>
      </dsp:nvSpPr>
      <dsp:spPr>
        <a:xfrm>
          <a:off x="1571" y="64037"/>
          <a:ext cx="3355414" cy="201324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4418" tIns="172586" rIns="164418" bIns="172586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Select the entire data (A2:M6)</a:t>
          </a:r>
        </a:p>
      </dsp:txBody>
      <dsp:txXfrm>
        <a:off x="1571" y="64037"/>
        <a:ext cx="3355414" cy="2013248"/>
      </dsp:txXfrm>
    </dsp:sp>
    <dsp:sp modelId="{5AD9E8FB-0531-914C-9277-88C98E649BD8}">
      <dsp:nvSpPr>
        <dsp:cNvPr id="0" name=""/>
        <dsp:cNvSpPr/>
      </dsp:nvSpPr>
      <dsp:spPr>
        <a:xfrm>
          <a:off x="1679279" y="2075486"/>
          <a:ext cx="4127159" cy="741145"/>
        </a:xfrm>
        <a:custGeom>
          <a:avLst/>
          <a:gdLst/>
          <a:ahLst/>
          <a:cxnLst/>
          <a:rect l="0" t="0" r="0" b="0"/>
          <a:pathLst>
            <a:path>
              <a:moveTo>
                <a:pt x="4127159" y="0"/>
              </a:moveTo>
              <a:lnTo>
                <a:pt x="4127159" y="387672"/>
              </a:lnTo>
              <a:lnTo>
                <a:pt x="0" y="387672"/>
              </a:lnTo>
              <a:lnTo>
                <a:pt x="0" y="741145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637891" y="2442200"/>
        <a:ext cx="209934" cy="7717"/>
      </dsp:txXfrm>
    </dsp:sp>
    <dsp:sp modelId="{1DCE816C-8411-3747-BB47-3EFB9E7B266B}">
      <dsp:nvSpPr>
        <dsp:cNvPr id="0" name=""/>
        <dsp:cNvSpPr/>
      </dsp:nvSpPr>
      <dsp:spPr>
        <a:xfrm>
          <a:off x="4128731" y="64037"/>
          <a:ext cx="3355414" cy="201324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4418" tIns="172586" rIns="164418" bIns="172586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Go to the </a:t>
          </a:r>
          <a:r>
            <a:rPr lang="en-US" sz="2900" b="1" kern="1200" dirty="0"/>
            <a:t>Insert</a:t>
          </a:r>
          <a:r>
            <a:rPr lang="en-US" sz="2900" kern="1200" dirty="0"/>
            <a:t> tab and select </a:t>
          </a:r>
          <a:r>
            <a:rPr lang="en-US" sz="2900" b="1" kern="1200" dirty="0"/>
            <a:t>Line Chart</a:t>
          </a:r>
          <a:r>
            <a:rPr lang="en-US" sz="2900" kern="1200" dirty="0"/>
            <a:t>. </a:t>
          </a:r>
        </a:p>
      </dsp:txBody>
      <dsp:txXfrm>
        <a:off x="4128731" y="64037"/>
        <a:ext cx="3355414" cy="2013248"/>
      </dsp:txXfrm>
    </dsp:sp>
    <dsp:sp modelId="{9C8117A4-73CC-8043-B661-B25348C590C9}">
      <dsp:nvSpPr>
        <dsp:cNvPr id="0" name=""/>
        <dsp:cNvSpPr/>
      </dsp:nvSpPr>
      <dsp:spPr>
        <a:xfrm>
          <a:off x="3355186" y="3809936"/>
          <a:ext cx="74114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741145" y="45720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706465" y="3851797"/>
        <a:ext cx="38587" cy="7717"/>
      </dsp:txXfrm>
    </dsp:sp>
    <dsp:sp modelId="{52FA71A5-DA01-244A-B964-570CFA6C5A67}">
      <dsp:nvSpPr>
        <dsp:cNvPr id="0" name=""/>
        <dsp:cNvSpPr/>
      </dsp:nvSpPr>
      <dsp:spPr>
        <a:xfrm>
          <a:off x="1571" y="2849031"/>
          <a:ext cx="3355414" cy="2013248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4418" tIns="172586" rIns="164418" bIns="172586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1" kern="1200" dirty="0"/>
            <a:t>Select 2D Area Chart</a:t>
          </a:r>
          <a:endParaRPr lang="en-US" sz="2900" kern="1200" dirty="0"/>
        </a:p>
      </dsp:txBody>
      <dsp:txXfrm>
        <a:off x="1571" y="2849031"/>
        <a:ext cx="3355414" cy="2013248"/>
      </dsp:txXfrm>
    </dsp:sp>
    <dsp:sp modelId="{E4DF9DC5-D41B-FD40-92D4-BC7F93FACE03}">
      <dsp:nvSpPr>
        <dsp:cNvPr id="0" name=""/>
        <dsp:cNvSpPr/>
      </dsp:nvSpPr>
      <dsp:spPr>
        <a:xfrm>
          <a:off x="4128731" y="2849031"/>
          <a:ext cx="3355414" cy="201324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4418" tIns="172586" rIns="164418" bIns="172586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1" kern="1200" dirty="0"/>
            <a:t>Adjust the chart title and the axis tick size as needed.</a:t>
          </a:r>
          <a:endParaRPr lang="en-US" sz="2900" kern="1200" dirty="0"/>
        </a:p>
      </dsp:txBody>
      <dsp:txXfrm>
        <a:off x="4128731" y="2849031"/>
        <a:ext cx="3355414" cy="20132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725E08-661B-934F-84E6-D03B7B077A36}" type="datetimeFigureOut">
              <a:rPr lang="en-US" smtClean="0"/>
              <a:t>4/1/25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73DB18-4D11-D74B-992A-521911EC3C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7374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E5CA0-B422-0D40-B510-1B52E552372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4348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E5CA0-B422-0D40-B510-1B52E552372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0479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CA6027-E052-CD78-8485-894185A70C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ACDA949-D4A7-978C-DC01-67A77357A75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2B226E2-217B-8D64-459D-03F17D68B3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C57248-2281-CBDD-3A10-8A4CE16E974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E5CA0-B422-0D40-B510-1B52E552372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7337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E5CA0-B422-0D40-B510-1B52E552372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5844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4D283A-AB4C-F14D-6556-71BAA8DB57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40EFBEA-6BBC-AA32-CC0F-7B0CAEC1D0C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9CB299E-09D7-A093-1C1C-A158AC100F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 to the </a:t>
            </a:r>
            <a:r>
              <a:rPr lang="en-US" b="1" dirty="0"/>
              <a:t>Insert</a:t>
            </a:r>
            <a:r>
              <a:rPr lang="en-US" dirty="0"/>
              <a:t> tab and select </a:t>
            </a:r>
            <a:r>
              <a:rPr lang="en-US" b="1" dirty="0"/>
              <a:t>Line Chart</a:t>
            </a:r>
            <a:r>
              <a:rPr lang="en-US" dirty="0"/>
              <a:t>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52C375-62A7-E96B-BDF9-B3FE3808D08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E5CA0-B422-0D40-B510-1B52E552372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9990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E5CA0-B422-0D40-B510-1B52E552372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9962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815583-287B-DFD5-C4AA-5441D42E88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4FDF403-F036-24A4-706A-351D53820F2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ADCA6C6-945A-AB0F-CE0A-F5E248846A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 to the </a:t>
            </a:r>
            <a:r>
              <a:rPr lang="en-US" b="1" dirty="0"/>
              <a:t>Insert</a:t>
            </a:r>
            <a:r>
              <a:rPr lang="en-US" dirty="0"/>
              <a:t> tab and select </a:t>
            </a:r>
            <a:r>
              <a:rPr lang="en-US" b="1" dirty="0"/>
              <a:t>Line Chart</a:t>
            </a:r>
            <a:r>
              <a:rPr lang="en-US" dirty="0"/>
              <a:t>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735AEC-D0AA-9042-EA18-68F5948964B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E5CA0-B422-0D40-B510-1B52E552372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9003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9437E-7A6A-0AD9-F834-6A5CBB9667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7D1E97-097A-511F-8985-FF753F519D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AA0343-F8FA-5684-9EB3-C6A0D9873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3D012-6BAD-7840-B4D7-78C271E48CE3}" type="datetimeFigureOut">
              <a:rPr lang="en-US" smtClean="0"/>
              <a:t>4/1/25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483BC9-4DAC-C2DE-8CF9-C15557983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CD026E-4B3F-A26E-5301-814104063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123C7-3574-CB49-959F-2D13AB75B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055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30F44-9DD9-54C1-D344-CA9E3AEB6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AEB13D-60E9-A493-39FF-0D9F82084E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A7F9A5-AC21-7E81-CF3B-CBDFE3C71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3D012-6BAD-7840-B4D7-78C271E48CE3}" type="datetimeFigureOut">
              <a:rPr lang="en-US" smtClean="0"/>
              <a:t>4/1/25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E3359-6DBE-8F0C-7957-8E289E4B5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D43432-7718-D808-EA30-000B12CC1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123C7-3574-CB49-959F-2D13AB75B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964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793BCB-F96C-60F4-5ACE-8219C346CE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C87012-36AC-74F7-E554-787CC8E7D3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36D193-0EF1-0D53-8C3E-F9F85FA7F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3D012-6BAD-7840-B4D7-78C271E48CE3}" type="datetimeFigureOut">
              <a:rPr lang="en-US" smtClean="0"/>
              <a:t>4/1/25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18CD8E-3E19-F4D7-8080-4D2AF6CA4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D5CBBD-F6D3-6DA7-EA6D-2E9074A83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123C7-3574-CB49-959F-2D13AB75B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780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0F521-8F39-1B34-1273-013B84822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493796-B64E-C79F-C75B-0B62963082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9C2E46-3C55-A369-6A5F-7CAC357EB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3D012-6BAD-7840-B4D7-78C271E48CE3}" type="datetimeFigureOut">
              <a:rPr lang="en-US" smtClean="0"/>
              <a:t>4/1/25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EA93BF-74C7-6E1E-9D30-2412DCF99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02DB43-1A3D-CD5E-75C2-F643791E5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123C7-3574-CB49-959F-2D13AB75B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516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54951-8594-7B03-8A63-FDD896CD4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E2518C-20AC-76C7-A0DF-54D33CE812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CCD02C-988F-8CD3-0A75-6999856CD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3D012-6BAD-7840-B4D7-78C271E48CE3}" type="datetimeFigureOut">
              <a:rPr lang="en-US" smtClean="0"/>
              <a:t>4/1/25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BDA8A3-7177-7567-70BB-FEDA85739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5A6EA6-08E3-2D84-98F5-15C88D120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123C7-3574-CB49-959F-2D13AB75B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212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B6562-66E3-A4D5-63DD-89FC8E54A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CB5F4F-A675-ED9D-2A31-C90CFD44F3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741845-03DE-BCF4-8456-4902F655C0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5B385F-88C9-8FC6-1C06-0D6F94551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3D012-6BAD-7840-B4D7-78C271E48CE3}" type="datetimeFigureOut">
              <a:rPr lang="en-US" smtClean="0"/>
              <a:t>4/1/25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B40AF9-E4DA-8FA0-802A-E65B1AA88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744C00-E7D7-C119-7B8D-541AC2E0B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123C7-3574-CB49-959F-2D13AB75B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611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69C95-52B3-92C8-CD7F-7DF532A1C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707E31-C927-650D-409F-AFD09FBFB5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AF5175-A21C-A211-8361-E35525454B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E1A07F-6D9E-B8CA-A0EF-01B9A1E65C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59AAD8-A7CA-9E1D-DD46-7FA403D9A7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E8CF87-1703-E71F-E9A5-0B71CE63D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3D012-6BAD-7840-B4D7-78C271E48CE3}" type="datetimeFigureOut">
              <a:rPr lang="en-US" smtClean="0"/>
              <a:t>4/1/25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FBD1F1-BE42-F95E-ADDB-010349BAD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2E93B2-4131-3D68-C5D1-AD5643A4D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123C7-3574-CB49-959F-2D13AB75B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248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64D76-7106-5ADE-88CD-96DB0B2B9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8B6939-6DF1-90B0-B48F-CA2257910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3D012-6BAD-7840-B4D7-78C271E48CE3}" type="datetimeFigureOut">
              <a:rPr lang="en-US" smtClean="0"/>
              <a:t>4/1/25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24AF9-D345-FFAF-0AB2-F66FD6BA0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1A7643-1E07-05AB-83C1-C4F0D7D13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123C7-3574-CB49-959F-2D13AB75B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708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8A1002-84DB-CDCB-1D90-A8BE565CB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3D012-6BAD-7840-B4D7-78C271E48CE3}" type="datetimeFigureOut">
              <a:rPr lang="en-US" smtClean="0"/>
              <a:t>4/1/25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DA0050-0D35-99FF-FC9A-7D0C2D006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AE290A-CD18-D811-E967-961E29CEA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123C7-3574-CB49-959F-2D13AB75B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79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C3A45-29BD-BF82-7010-71DC4A125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D06710-C79F-D698-BF96-29832BADD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29A52B-C03B-6CF1-6208-8B30817DAB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D01A2A-F654-EAB7-D8F8-E37469C06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3D012-6BAD-7840-B4D7-78C271E48CE3}" type="datetimeFigureOut">
              <a:rPr lang="en-US" smtClean="0"/>
              <a:t>4/1/25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FF3BA5-35D4-C76B-9024-86B131BF5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FBBD1D-DAD8-03A3-F55C-FF0EA3712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123C7-3574-CB49-959F-2D13AB75B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533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A3A27-EA2B-0B76-4306-6BEED9841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66CD6E-0E80-BCD7-B1F0-25BCC133F3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542760-B67E-D3B5-C67A-ABDA7C32A1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142D29-8EBF-F5C6-2E61-0689C7F67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3D012-6BAD-7840-B4D7-78C271E48CE3}" type="datetimeFigureOut">
              <a:rPr lang="en-US" smtClean="0"/>
              <a:t>4/1/25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7AAFA2-F27C-1DF1-C134-C041E343D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092E34-A462-8FAA-DC60-0A45FEC80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123C7-3574-CB49-959F-2D13AB75B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255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CC62F2-6818-991F-4601-A08138677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387997-DC0B-D136-985A-03DD1FB89F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8674C9-FB08-A5A2-9F69-19E9D211B5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543D012-6BAD-7840-B4D7-78C271E48CE3}" type="datetimeFigureOut">
              <a:rPr lang="en-US" smtClean="0"/>
              <a:t>4/1/25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3668C-8C2C-93D1-EC5C-EE50E944CC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FC59F8-7693-86AF-BD56-1B7BA18EDB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30123C7-3574-CB49-959F-2D13AB75B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887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2.xml"/><Relationship Id="rId6" Type="http://schemas.microsoft.com/office/2014/relationships/chartEx" Target="../charts/chartEx3.xml"/><Relationship Id="rId5" Type="http://schemas.openxmlformats.org/officeDocument/2006/relationships/image" Target="../media/image3.png"/><Relationship Id="rId4" Type="http://schemas.microsoft.com/office/2014/relationships/chartEx" Target="../charts/chartEx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microsoft.com/office/2014/relationships/chartEx" Target="../charts/chartEx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739DAD-0705-5D2F-1BF6-6483DCB4C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 sz="4100"/>
              <a:t>Common Chart Types and Use Cases, Part 1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81226-D612-EE02-CD68-5D9299E4F5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anchor="ctr">
            <a:normAutofit/>
          </a:bodyPr>
          <a:lstStyle/>
          <a:p>
            <a:r>
              <a:rPr lang="en-US" sz="2000"/>
              <a:t>Histograms &amp; Pareto Charts</a:t>
            </a:r>
          </a:p>
          <a:p>
            <a:r>
              <a:rPr lang="en-US" sz="2000"/>
              <a:t>Bar &amp; Column Charts</a:t>
            </a:r>
          </a:p>
          <a:p>
            <a:r>
              <a:rPr lang="en-US" sz="2000"/>
              <a:t>Line Charts</a:t>
            </a:r>
          </a:p>
          <a:p>
            <a:r>
              <a:rPr lang="en-US" sz="2000"/>
              <a:t>Area Charts</a:t>
            </a:r>
          </a:p>
          <a:p>
            <a:endParaRPr lang="en-US" sz="2000"/>
          </a:p>
          <a:p>
            <a:endParaRPr lang="en-US" sz="2000"/>
          </a:p>
        </p:txBody>
      </p:sp>
      <p:pic>
        <p:nvPicPr>
          <p:cNvPr id="5" name="Picture 4" descr="Graph">
            <a:extLst>
              <a:ext uri="{FF2B5EF4-FFF2-40B4-BE49-F238E27FC236}">
                <a16:creationId xmlns:a16="http://schemas.microsoft.com/office/drawing/2014/main" id="{C6954414-782A-E59C-11AD-AA5D14137C2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126" r="10210"/>
          <a:stretch/>
        </p:blipFill>
        <p:spPr>
          <a:xfrm>
            <a:off x="5911540" y="2484255"/>
            <a:ext cx="5150260" cy="3714244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9900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C9B868-243C-9D29-B9E7-2615382DA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US" sz="5400"/>
              <a:t>📌 Add Chart Elements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27FDEF-254E-CDAC-41C8-C002854ED5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pPr>
              <a:buNone/>
            </a:pPr>
            <a:r>
              <a:rPr lang="en-US" sz="2400" dirty="0"/>
              <a:t>Click </a:t>
            </a:r>
            <a:r>
              <a:rPr lang="en-US" sz="2400" b="1" dirty="0"/>
              <a:t>"Add Chart Element"</a:t>
            </a:r>
            <a:r>
              <a:rPr lang="en-US" sz="2400" dirty="0"/>
              <a:t> to include or customize: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📋 </a:t>
            </a:r>
            <a:r>
              <a:rPr lang="en-US" sz="2400" b="1" dirty="0"/>
              <a:t>Chart Title</a:t>
            </a:r>
            <a:r>
              <a:rPr lang="en-US" sz="2400" dirty="0"/>
              <a:t> – Add a meaningful title directly on your chart.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🏷️ </a:t>
            </a:r>
            <a:r>
              <a:rPr lang="en-US" sz="2400" b="1" dirty="0"/>
              <a:t>Axis Titles</a:t>
            </a:r>
            <a:r>
              <a:rPr lang="en-US" sz="2400" dirty="0"/>
              <a:t> – Label x- and y-axes for clarity.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📍 </a:t>
            </a:r>
            <a:r>
              <a:rPr lang="en-US" sz="2400" b="1" dirty="0"/>
              <a:t>Data Labels</a:t>
            </a:r>
            <a:r>
              <a:rPr lang="en-US" sz="2400" dirty="0"/>
              <a:t> – Show values on each bar, line, or point.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📊 </a:t>
            </a:r>
            <a:r>
              <a:rPr lang="en-US" sz="2400" b="1" dirty="0"/>
              <a:t>Legend</a:t>
            </a:r>
            <a:r>
              <a:rPr lang="en-US" sz="2400" dirty="0"/>
              <a:t> – Helps identify what each color or line represents.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📏 </a:t>
            </a:r>
            <a:r>
              <a:rPr lang="en-US" sz="2400" b="1" dirty="0"/>
              <a:t>Gridlines</a:t>
            </a:r>
            <a:r>
              <a:rPr lang="en-US" sz="2400" dirty="0"/>
              <a:t> – Add/remove horizontal and vertical guides.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📉 </a:t>
            </a:r>
            <a:r>
              <a:rPr lang="en-US" sz="2400" b="1" dirty="0"/>
              <a:t>Trendlines</a:t>
            </a:r>
            <a:r>
              <a:rPr lang="en-US" sz="2400" dirty="0"/>
              <a:t> – Show patterns or forecast future data points.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161979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FE3474-2E19-1505-7F4F-9342E4F75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US" sz="3400" b="1"/>
              <a:t>🧩 Quick Layouts – One Click, Many Changes:</a:t>
            </a:r>
            <a:br>
              <a:rPr lang="en-US" sz="3400"/>
            </a:br>
            <a:endParaRPr lang="en-US" sz="340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2D61ED-EBE5-A952-FEB8-C18D4AA814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r>
              <a:rPr lang="en-US" sz="2400"/>
              <a:t>Instantly apply a </a:t>
            </a:r>
            <a:r>
              <a:rPr lang="en-US" sz="2400" b="1"/>
              <a:t>preset layout</a:t>
            </a:r>
            <a:r>
              <a:rPr lang="en-US" sz="2400"/>
              <a:t> to structure your chart elements.</a:t>
            </a:r>
          </a:p>
          <a:p>
            <a:r>
              <a:rPr lang="en-US" sz="2400"/>
              <a:t>Each layout rearranges key items (title, legend, labels) in a clean way.</a:t>
            </a:r>
          </a:p>
          <a:p>
            <a:r>
              <a:rPr lang="en-US" sz="2400"/>
              <a:t>Great starting point if you're unsure how to organize your chart.</a:t>
            </a:r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8529586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8F745A-4A37-0EB9-D738-69BC5569E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US" sz="5400"/>
              <a:t>💡 Tips for Effective Design: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2EF15-91D2-E4A9-900C-8F9FD2DC2D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r>
              <a:rPr lang="en-US" sz="2400" dirty="0"/>
              <a:t>Always include </a:t>
            </a:r>
            <a:r>
              <a:rPr lang="en-US" sz="2400" b="1" dirty="0"/>
              <a:t>clear axis titles</a:t>
            </a:r>
            <a:r>
              <a:rPr lang="en-US" sz="2400" dirty="0"/>
              <a:t> and a </a:t>
            </a:r>
            <a:r>
              <a:rPr lang="en-US" sz="2400" b="1" dirty="0"/>
              <a:t>descriptive chart title</a:t>
            </a:r>
            <a:r>
              <a:rPr lang="en-US" sz="2400" dirty="0"/>
              <a:t>.</a:t>
            </a:r>
          </a:p>
          <a:p>
            <a:r>
              <a:rPr lang="en-US" sz="2400" dirty="0"/>
              <a:t>Use </a:t>
            </a:r>
            <a:r>
              <a:rPr lang="en-US" sz="2400" b="1" dirty="0"/>
              <a:t>data labels</a:t>
            </a:r>
            <a:r>
              <a:rPr lang="en-US" sz="2400" dirty="0"/>
              <a:t> sparingly—only where they add value.</a:t>
            </a:r>
          </a:p>
          <a:p>
            <a:r>
              <a:rPr lang="en-US" sz="2400" dirty="0"/>
              <a:t>Keep chart </a:t>
            </a:r>
            <a:r>
              <a:rPr lang="en-US" sz="2400" b="1" dirty="0"/>
              <a:t>backgrounds clean</a:t>
            </a:r>
            <a:r>
              <a:rPr lang="en-US" sz="2400" dirty="0"/>
              <a:t> and uncluttered.</a:t>
            </a:r>
          </a:p>
          <a:p>
            <a:r>
              <a:rPr lang="en-US" sz="2400" dirty="0"/>
              <a:t>Be consistent with </a:t>
            </a:r>
            <a:r>
              <a:rPr lang="en-US" sz="2400" b="1" dirty="0"/>
              <a:t>colors and fonts</a:t>
            </a:r>
            <a:r>
              <a:rPr lang="en-US" sz="2400" dirty="0"/>
              <a:t> across all charts.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565690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39F43F-1E8E-1E16-414B-AD767381E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US" sz="3800"/>
              <a:t>Direct Interaction – Click to Customize with the Format Pane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34B8DD-23E9-2166-121D-B13A05CCAD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r>
              <a:rPr lang="en-US" sz="2400" dirty="0"/>
              <a:t>In Excel, you don’t always need to go to the ribbon. You can </a:t>
            </a:r>
            <a:r>
              <a:rPr lang="en-US" sz="2400" b="1" dirty="0"/>
              <a:t>click directly on any part of your chart</a:t>
            </a:r>
            <a:r>
              <a:rPr lang="en-US" sz="2400" dirty="0"/>
              <a:t> to customize it using the </a:t>
            </a:r>
            <a:r>
              <a:rPr lang="en-US" sz="2400" b="1" dirty="0"/>
              <a:t>Format Pane</a:t>
            </a:r>
            <a:r>
              <a:rPr lang="en-US" sz="2400" dirty="0"/>
              <a:t> on the right.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641402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F134E8-6AAF-151B-06E6-B713029F8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US" sz="3400" b="1"/>
              <a:t>📌 What Happens When You Click on the Chart:</a:t>
            </a:r>
            <a:br>
              <a:rPr lang="en-US" sz="3400"/>
            </a:br>
            <a:endParaRPr lang="en-US" sz="340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8F743B-5F50-B899-160D-D5006444B2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pPr>
              <a:buNone/>
            </a:pPr>
            <a:r>
              <a:rPr lang="en-US" sz="2400" dirty="0"/>
              <a:t>📍 </a:t>
            </a:r>
            <a:r>
              <a:rPr lang="en-US" sz="2400" b="1" dirty="0"/>
              <a:t>Click on Axis Labels or Ticks</a:t>
            </a:r>
            <a:br>
              <a:rPr lang="en-US" sz="2400" dirty="0"/>
            </a:br>
            <a:r>
              <a:rPr lang="en-US" sz="2400" dirty="0"/>
              <a:t>→ Opens options to </a:t>
            </a:r>
            <a:r>
              <a:rPr lang="en-US" sz="2400" b="1" dirty="0"/>
              <a:t>change font, scale, and number format</a:t>
            </a:r>
            <a:r>
              <a:rPr lang="en-US" sz="2400" dirty="0"/>
              <a:t> (e.g., currency, percentage).</a:t>
            </a:r>
          </a:p>
          <a:p>
            <a:pPr>
              <a:buNone/>
            </a:pPr>
            <a:r>
              <a:rPr lang="en-US" sz="2400" dirty="0"/>
              <a:t>🎯 </a:t>
            </a:r>
            <a:r>
              <a:rPr lang="en-US" sz="2400" b="1" dirty="0"/>
              <a:t>Click on Data Series (bars, lines, points)</a:t>
            </a:r>
            <a:br>
              <a:rPr lang="en-US" sz="2400" dirty="0"/>
            </a:br>
            <a:r>
              <a:rPr lang="en-US" sz="2400" dirty="0"/>
              <a:t>→ Format color, border, transparency, and add </a:t>
            </a:r>
            <a:r>
              <a:rPr lang="en-US" sz="2400" b="1" dirty="0"/>
              <a:t>data markers or shadows</a:t>
            </a:r>
            <a:r>
              <a:rPr lang="en-US" sz="2400" dirty="0"/>
              <a:t>.</a:t>
            </a:r>
          </a:p>
          <a:p>
            <a:pPr>
              <a:buNone/>
            </a:pPr>
            <a:r>
              <a:rPr lang="en-US" sz="2400" dirty="0"/>
              <a:t>🧭 </a:t>
            </a:r>
            <a:r>
              <a:rPr lang="en-US" sz="2400" b="1" dirty="0"/>
              <a:t>Click on the Chart Title or Legend</a:t>
            </a:r>
            <a:br>
              <a:rPr lang="en-US" sz="2400" dirty="0"/>
            </a:br>
            <a:r>
              <a:rPr lang="en-US" sz="2400" dirty="0"/>
              <a:t>→ Change font style, alignment, or even replace with cell references.</a:t>
            </a:r>
          </a:p>
          <a:p>
            <a:r>
              <a:rPr lang="en-US" sz="2400" dirty="0"/>
              <a:t>⚙️ </a:t>
            </a:r>
            <a:r>
              <a:rPr lang="en-US" sz="2400" b="1" dirty="0"/>
              <a:t>Click on Gridlines or Plot Area</a:t>
            </a:r>
            <a:br>
              <a:rPr lang="en-US" sz="2400" dirty="0"/>
            </a:br>
            <a:r>
              <a:rPr lang="en-US" sz="2400" dirty="0"/>
              <a:t>→ Adjust visibility, color, line style, or background fill.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251078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78532AE1-3E02-470C-B898-A0C62F2E99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7401DF7-4687-415B-A91D-DB43BEEBDF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464612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EFC09D2-72D2-4174-A2DF-1017D0FEB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0912" y="685800"/>
            <a:ext cx="6048935" cy="5486400"/>
          </a:xfrm>
          <a:prstGeom prst="rect">
            <a:avLst/>
          </a:pr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0E8795-2354-DE1C-2B03-D7E0E9508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8612" y="1095152"/>
            <a:ext cx="4773616" cy="1065313"/>
          </a:xfrm>
        </p:spPr>
        <p:txBody>
          <a:bodyPr anchor="b">
            <a:normAutofit/>
          </a:bodyPr>
          <a:lstStyle/>
          <a:p>
            <a:pPr algn="ctr"/>
            <a:r>
              <a:rPr lang="en-US" sz="2200" b="1">
                <a:solidFill>
                  <a:schemeClr val="tx1">
                    <a:lumMod val="65000"/>
                    <a:lumOff val="35000"/>
                  </a:schemeClr>
                </a:solidFill>
              </a:rPr>
              <a:t>🪄 Format Pane Highlights (Right-Side Panel):</a:t>
            </a:r>
            <a:br>
              <a:rPr lang="en-US" sz="220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endParaRPr lang="en-US" sz="2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E19AB1-F615-C1A4-0C0C-7EFACD83E0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8613" y="2447337"/>
            <a:ext cx="4773616" cy="3171970"/>
          </a:xfrm>
        </p:spPr>
        <p:txBody>
          <a:bodyPr anchor="t">
            <a:normAutofit/>
          </a:bodyPr>
          <a:lstStyle/>
          <a:p>
            <a:r>
              <a:rPr 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Dynamic panel that </a:t>
            </a:r>
            <a:r>
              <a:rPr lang="en-US" sz="2000" b="1">
                <a:solidFill>
                  <a:schemeClr val="tx1">
                    <a:lumMod val="65000"/>
                    <a:lumOff val="35000"/>
                  </a:schemeClr>
                </a:solidFill>
              </a:rPr>
              <a:t>updates based on what you select.</a:t>
            </a:r>
            <a:endParaRPr lang="en-US" sz="20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Gives you </a:t>
            </a:r>
            <a:r>
              <a:rPr lang="en-US" sz="2000" b="1">
                <a:solidFill>
                  <a:schemeClr val="tx1">
                    <a:lumMod val="65000"/>
                    <a:lumOff val="35000"/>
                  </a:schemeClr>
                </a:solidFill>
              </a:rPr>
              <a:t>fine-grained control</a:t>
            </a:r>
            <a:r>
              <a:rPr 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 over formatting.</a:t>
            </a:r>
          </a:p>
          <a:p>
            <a:r>
              <a:rPr 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Includes </a:t>
            </a:r>
            <a:r>
              <a:rPr lang="en-US" sz="2000" b="1">
                <a:solidFill>
                  <a:schemeClr val="tx1">
                    <a:lumMod val="65000"/>
                    <a:lumOff val="35000"/>
                  </a:schemeClr>
                </a:solidFill>
              </a:rPr>
              <a:t>effects, fill, line, size, alignment</a:t>
            </a:r>
            <a:r>
              <a:rPr 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, and more.</a:t>
            </a:r>
          </a:p>
          <a:p>
            <a:r>
              <a:rPr 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Super useful for </a:t>
            </a:r>
            <a:r>
              <a:rPr lang="en-US" sz="2000" b="1">
                <a:solidFill>
                  <a:schemeClr val="tx1">
                    <a:lumMod val="65000"/>
                    <a:lumOff val="35000"/>
                  </a:schemeClr>
                </a:solidFill>
              </a:rPr>
              <a:t>polishing and personalizing</a:t>
            </a:r>
            <a:r>
              <a:rPr 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 your charts.</a:t>
            </a:r>
          </a:p>
          <a:p>
            <a:endParaRPr lang="en-US" sz="20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CC47B976-9739-B1F2-B294-D5B059F4F9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2387" y="685799"/>
            <a:ext cx="3291838" cy="5486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99D5D8F-5B3C-3198-3EAC-35BD2C7DD3D7}"/>
              </a:ext>
            </a:extLst>
          </p:cNvPr>
          <p:cNvSpPr txBox="1"/>
          <p:nvPr/>
        </p:nvSpPr>
        <p:spPr>
          <a:xfrm>
            <a:off x="8380345" y="158234"/>
            <a:ext cx="2895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When You Click On the Axis</a:t>
            </a:r>
          </a:p>
        </p:txBody>
      </p:sp>
    </p:spTree>
    <p:extLst>
      <p:ext uri="{BB962C8B-B14F-4D97-AF65-F5344CB8AC3E}">
        <p14:creationId xmlns:p14="http://schemas.microsoft.com/office/powerpoint/2010/main" val="1995403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FD994ED-397E-921D-0748-1E0F426BEF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A0FBBA47-EDB2-AC85-1389-6A987C72A6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A624890-A68F-8F13-AC2E-43CA8F567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464612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A9EF8DF-F2BF-0BC2-D371-8A0B377A13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0912" y="685800"/>
            <a:ext cx="6048935" cy="5486400"/>
          </a:xfrm>
          <a:prstGeom prst="rect">
            <a:avLst/>
          </a:pr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0F49ED-F454-BA20-B321-31394D2DA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8612" y="1095152"/>
            <a:ext cx="4773616" cy="1065313"/>
          </a:xfrm>
        </p:spPr>
        <p:txBody>
          <a:bodyPr anchor="b">
            <a:normAutofit/>
          </a:bodyPr>
          <a:lstStyle/>
          <a:p>
            <a:pPr algn="ctr"/>
            <a:r>
              <a:rPr lang="en-US" sz="2200" b="1">
                <a:solidFill>
                  <a:schemeClr val="tx1">
                    <a:lumMod val="65000"/>
                    <a:lumOff val="35000"/>
                  </a:schemeClr>
                </a:solidFill>
              </a:rPr>
              <a:t>🪄 Format Pane Highlights (Right-Side Panel):</a:t>
            </a:r>
            <a:br>
              <a:rPr lang="en-US" sz="220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endParaRPr lang="en-US" sz="2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E30995-A330-3ECD-341E-A1568CB803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8613" y="2447337"/>
            <a:ext cx="4773616" cy="3171970"/>
          </a:xfrm>
        </p:spPr>
        <p:txBody>
          <a:bodyPr anchor="t">
            <a:normAutofit/>
          </a:bodyPr>
          <a:lstStyle/>
          <a:p>
            <a:r>
              <a:rPr 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Dynamic panel that </a:t>
            </a:r>
            <a:r>
              <a:rPr lang="en-US" sz="2000" b="1">
                <a:solidFill>
                  <a:schemeClr val="tx1">
                    <a:lumMod val="65000"/>
                    <a:lumOff val="35000"/>
                  </a:schemeClr>
                </a:solidFill>
              </a:rPr>
              <a:t>updates based on what you select.</a:t>
            </a:r>
            <a:endParaRPr lang="en-US" sz="20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Gives you </a:t>
            </a:r>
            <a:r>
              <a:rPr lang="en-US" sz="2000" b="1">
                <a:solidFill>
                  <a:schemeClr val="tx1">
                    <a:lumMod val="65000"/>
                    <a:lumOff val="35000"/>
                  </a:schemeClr>
                </a:solidFill>
              </a:rPr>
              <a:t>fine-grained control</a:t>
            </a:r>
            <a:r>
              <a:rPr 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 over formatting.</a:t>
            </a:r>
          </a:p>
          <a:p>
            <a:r>
              <a:rPr 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Includes </a:t>
            </a:r>
            <a:r>
              <a:rPr lang="en-US" sz="2000" b="1">
                <a:solidFill>
                  <a:schemeClr val="tx1">
                    <a:lumMod val="65000"/>
                    <a:lumOff val="35000"/>
                  </a:schemeClr>
                </a:solidFill>
              </a:rPr>
              <a:t>effects, fill, line, size, alignment</a:t>
            </a:r>
            <a:r>
              <a:rPr 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, and more.</a:t>
            </a:r>
          </a:p>
          <a:p>
            <a:r>
              <a:rPr 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Super useful for </a:t>
            </a:r>
            <a:r>
              <a:rPr lang="en-US" sz="2000" b="1">
                <a:solidFill>
                  <a:schemeClr val="tx1">
                    <a:lumMod val="65000"/>
                    <a:lumOff val="35000"/>
                  </a:schemeClr>
                </a:solidFill>
              </a:rPr>
              <a:t>polishing and personalizing</a:t>
            </a:r>
            <a:r>
              <a:rPr 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 your charts.</a:t>
            </a:r>
          </a:p>
          <a:p>
            <a:endParaRPr lang="en-US" sz="20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5E6525-A02D-7808-5398-50539DDE5BB2}"/>
              </a:ext>
            </a:extLst>
          </p:cNvPr>
          <p:cNvSpPr txBox="1"/>
          <p:nvPr/>
        </p:nvSpPr>
        <p:spPr>
          <a:xfrm>
            <a:off x="8380345" y="158234"/>
            <a:ext cx="3627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When You Click On the Data Points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2279B94-DDCC-D2C0-8498-F605A89E9E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5524" y="648930"/>
            <a:ext cx="3608158" cy="5981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9095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5AA03EDC-7067-4DFF-B672-541D016AA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EBF3E39-B0BE-496A-8604-9007470FFA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6547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03CEDC-A66A-903C-33ED-D8588474F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442" y="685800"/>
            <a:ext cx="4353116" cy="1474666"/>
          </a:xfrm>
        </p:spPr>
        <p:txBody>
          <a:bodyPr anchor="b">
            <a:normAutofit/>
          </a:bodyPr>
          <a:lstStyle/>
          <a:p>
            <a:pPr algn="ctr"/>
            <a:r>
              <a:rPr lang="en-US" sz="3200">
                <a:solidFill>
                  <a:srgbClr val="595959"/>
                </a:solidFill>
              </a:rPr>
              <a:t>Pro Tip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8E81F5-AB6B-0073-0D74-72A879F222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1442" y="2447337"/>
            <a:ext cx="4353116" cy="3770434"/>
          </a:xfrm>
        </p:spPr>
        <p:txBody>
          <a:bodyPr anchor="t">
            <a:normAutofit/>
          </a:bodyPr>
          <a:lstStyle/>
          <a:p>
            <a:r>
              <a:rPr lang="en-US" sz="2000" dirty="0">
                <a:solidFill>
                  <a:srgbClr val="595959"/>
                </a:solidFill>
              </a:rPr>
              <a:t>Right-clicking also gives a </a:t>
            </a:r>
            <a:r>
              <a:rPr lang="en-US" sz="2000" b="1" dirty="0">
                <a:solidFill>
                  <a:srgbClr val="595959"/>
                </a:solidFill>
              </a:rPr>
              <a:t>shortcut menu</a:t>
            </a:r>
            <a:r>
              <a:rPr lang="en-US" sz="2000" dirty="0">
                <a:solidFill>
                  <a:srgbClr val="595959"/>
                </a:solidFill>
              </a:rPr>
              <a:t> with direct options like "Format Data Series", "Add Data Labels", or "Change Chart Type”.</a:t>
            </a:r>
          </a:p>
        </p:txBody>
      </p:sp>
      <p:pic>
        <p:nvPicPr>
          <p:cNvPr id="8" name="Picture 7" descr="A screenshot of a computer&#10;&#10;AI-generated content may be incorrect.">
            <a:extLst>
              <a:ext uri="{FF2B5EF4-FFF2-40B4-BE49-F238E27FC236}">
                <a16:creationId xmlns:a16="http://schemas.microsoft.com/office/drawing/2014/main" id="{18712A43-04C8-8E57-CBB3-F298CE0FAC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1801" y="1449014"/>
            <a:ext cx="4797056" cy="4005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4771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3EADB2-70F6-6B63-E73F-C10CC3759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US" sz="5400"/>
              <a:t>Bar &amp; Column Charts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6309EF-ADD8-4896-96FD-76EEB93791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pPr>
              <a:buNone/>
            </a:pPr>
            <a:r>
              <a:rPr lang="en-US" sz="2400" b="1"/>
              <a:t>Bar &amp; Column Charts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/>
              <a:t>Used for:</a:t>
            </a:r>
            <a:r>
              <a:rPr lang="en-US" sz="2400"/>
              <a:t> Comparing numerical data across categories.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/>
              <a:t>Examples:</a:t>
            </a:r>
            <a:r>
              <a:rPr lang="en-US" sz="240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Total sales by product type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Revenue by department, by quarter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/>
              <a:t>Pro Tips:</a:t>
            </a:r>
            <a:r>
              <a:rPr lang="en-US" sz="240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Use stacked or clustered bars/columns for subgroup comparisons.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Apply custom formatting to color-code values.</a:t>
            </a:r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1316504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4433C-8EA9-BA2E-0D72-E5C61B47E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2652779" cy="4150811"/>
          </a:xfrm>
        </p:spPr>
        <p:txBody>
          <a:bodyPr>
            <a:normAutofit/>
          </a:bodyPr>
          <a:lstStyle/>
          <a:p>
            <a:r>
              <a:rPr lang="en-US" sz="3400" dirty="0"/>
              <a:t>Viewers by Genre Bar Chart</a:t>
            </a:r>
            <a:br>
              <a:rPr lang="en-US" sz="3400" dirty="0"/>
            </a:br>
            <a:br>
              <a:rPr lang="en-US" sz="3400" dirty="0"/>
            </a:br>
            <a:endParaRPr lang="en-US" sz="3400" dirty="0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5FC8AABC-6F6C-0002-72B6-EAF98F9A95E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1044641"/>
              </p:ext>
            </p:extLst>
          </p:nvPr>
        </p:nvGraphicFramePr>
        <p:xfrm>
          <a:off x="4045291" y="1371600"/>
          <a:ext cx="7485718" cy="49263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53E9A454-F1EE-A41F-27FA-95218E149839}"/>
              </a:ext>
            </a:extLst>
          </p:cNvPr>
          <p:cNvSpPr txBox="1"/>
          <p:nvPr/>
        </p:nvSpPr>
        <p:spPr>
          <a:xfrm>
            <a:off x="4045291" y="800168"/>
            <a:ext cx="70054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Sheet name on the Excel file: </a:t>
            </a:r>
            <a:r>
              <a:rPr lang="en-US" sz="2400" i="1" dirty="0">
                <a:solidFill>
                  <a:srgbClr val="FF0000"/>
                </a:solidFill>
              </a:rPr>
              <a:t>Bar &amp; Column Charts</a:t>
            </a:r>
          </a:p>
        </p:txBody>
      </p:sp>
    </p:spTree>
    <p:extLst>
      <p:ext uri="{BB962C8B-B14F-4D97-AF65-F5344CB8AC3E}">
        <p14:creationId xmlns:p14="http://schemas.microsoft.com/office/powerpoint/2010/main" val="904141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51D028-EE26-3DFE-A12E-C0815790E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293338"/>
            <a:ext cx="9144000" cy="327459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The Practice Excel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134E63-3A2C-0871-3A4D-FA0EE7EE4E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5514052"/>
            <a:ext cx="9144000" cy="65191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this section, open the “Excel-Part 2.xlsx” file and generate plots for each sheet.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4972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E37FEDE-0178-2059-F0A5-19301C6EF2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1DC6ABD-215C-4EA8-A483-CEF5B99AB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BBA386-1C01-28E4-26CC-13C60A719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609" y="679731"/>
            <a:ext cx="4171994" cy="37365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lvl="0"/>
            <a:r>
              <a:rPr lang="en-US" sz="33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This bar chart clearly shows that: </a:t>
            </a:r>
            <a:br>
              <a:rPr lang="en-US" sz="33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33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Drama drive the most sales</a:t>
            </a:r>
            <a:r>
              <a:rPr lang="en-US" sz="33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, followed by </a:t>
            </a:r>
            <a:r>
              <a:rPr lang="en-US" sz="33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Action</a:t>
            </a:r>
            <a:r>
              <a:rPr lang="en-US" sz="33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, then </a:t>
            </a:r>
            <a:r>
              <a:rPr lang="en-US" sz="33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Rom-Com</a:t>
            </a:r>
            <a:r>
              <a:rPr lang="en-US" sz="33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, and finally </a:t>
            </a:r>
            <a:r>
              <a:rPr lang="en-US" sz="33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Documentary</a:t>
            </a:r>
            <a:r>
              <a:rPr lang="en-US" sz="33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</a:t>
            </a:r>
            <a:br>
              <a:rPr lang="en-US" sz="33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33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AF6A671-C637-4547-85F4-51B6D18813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416432" y="1"/>
            <a:ext cx="2446384" cy="5777808"/>
            <a:chOff x="329184" y="1"/>
            <a:chExt cx="524256" cy="5777808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575CF26-3D3C-4C5A-A2B7-00432016EF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1208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99413ED5-9ED4-4772-BCE4-2BCAE6B12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86598" y="269324"/>
            <a:ext cx="6116779" cy="62087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7C42A49D-E9E7-9879-0F20-C6BE14A74D6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46107563"/>
              </p:ext>
            </p:extLst>
          </p:nvPr>
        </p:nvGraphicFramePr>
        <p:xfrm>
          <a:off x="5640572" y="557360"/>
          <a:ext cx="5608830" cy="56327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193937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0CABA3-A2E4-ADF5-1EC2-8BFC8C5810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1AA4C-B23D-06B0-CFBC-0505050C1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2652779" cy="4150811"/>
          </a:xfrm>
        </p:spPr>
        <p:txBody>
          <a:bodyPr>
            <a:normAutofit/>
          </a:bodyPr>
          <a:lstStyle/>
          <a:p>
            <a:r>
              <a:rPr lang="en-US" sz="3400" dirty="0"/>
              <a:t>Practice: Viewers by Month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03311A29-01F8-9FED-2F6B-5F5C266459B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045291" y="1371600"/>
          <a:ext cx="7485718" cy="49263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059CFB61-F267-3DC0-3214-097E750149BB}"/>
              </a:ext>
            </a:extLst>
          </p:cNvPr>
          <p:cNvSpPr txBox="1"/>
          <p:nvPr/>
        </p:nvSpPr>
        <p:spPr>
          <a:xfrm>
            <a:off x="4045291" y="800168"/>
            <a:ext cx="70054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Sheet name on the Excel file: </a:t>
            </a:r>
            <a:r>
              <a:rPr lang="en-US" sz="2400" i="1" dirty="0">
                <a:solidFill>
                  <a:srgbClr val="FF0000"/>
                </a:solidFill>
              </a:rPr>
              <a:t>Bar &amp; Column Charts</a:t>
            </a:r>
          </a:p>
        </p:txBody>
      </p:sp>
    </p:spTree>
    <p:extLst>
      <p:ext uri="{BB962C8B-B14F-4D97-AF65-F5344CB8AC3E}">
        <p14:creationId xmlns:p14="http://schemas.microsoft.com/office/powerpoint/2010/main" val="22234678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EF00D72-BD3A-4BF8-9D01-B521E12755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1DC6ABD-215C-4EA8-A483-CEF5B99AB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3CD676-CF3F-C68B-7740-A8A428EE3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609" y="679731"/>
            <a:ext cx="4171994" cy="37365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3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This bar chart shows that: </a:t>
            </a:r>
            <a:br>
              <a:rPr lang="en-US" sz="33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33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Number of Viewers increases in during Summer. </a:t>
            </a:r>
            <a:endParaRPr lang="en-US" sz="33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AF6A671-C637-4547-85F4-51B6D18813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416432" y="1"/>
            <a:ext cx="2446384" cy="5777808"/>
            <a:chOff x="329184" y="1"/>
            <a:chExt cx="524256" cy="5777808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575CF26-3D3C-4C5A-A2B7-00432016EF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1208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9413ED5-9ED4-4772-BCE4-2BCAE6B12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86598" y="269324"/>
            <a:ext cx="6116779" cy="62087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89266177-91ED-9865-F109-8CB0B22E085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06746800"/>
              </p:ext>
            </p:extLst>
          </p:nvPr>
        </p:nvGraphicFramePr>
        <p:xfrm>
          <a:off x="5640572" y="557360"/>
          <a:ext cx="5608830" cy="56327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375000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F89880B-AC03-38FA-CC57-F8FB66E72B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A7916-48D2-1045-B5BE-0C6B6AD11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2652779" cy="4150811"/>
          </a:xfrm>
        </p:spPr>
        <p:txBody>
          <a:bodyPr>
            <a:normAutofit/>
          </a:bodyPr>
          <a:lstStyle/>
          <a:p>
            <a:r>
              <a:rPr lang="en-US" sz="3400" dirty="0"/>
              <a:t>Practice: Advanced Visualization, Viewers by Genre and Month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5F7BDB6A-2D51-9943-1AA6-40C8BDFEA40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82527366"/>
              </p:ext>
            </p:extLst>
          </p:nvPr>
        </p:nvGraphicFramePr>
        <p:xfrm>
          <a:off x="4045291" y="1371600"/>
          <a:ext cx="7485718" cy="49263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47963782-1756-C804-766F-DDC14AF84549}"/>
              </a:ext>
            </a:extLst>
          </p:cNvPr>
          <p:cNvSpPr txBox="1"/>
          <p:nvPr/>
        </p:nvSpPr>
        <p:spPr>
          <a:xfrm>
            <a:off x="4045291" y="800168"/>
            <a:ext cx="70054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Sheet name on the Excel file: </a:t>
            </a:r>
            <a:r>
              <a:rPr lang="en-US" sz="2400" i="1" dirty="0">
                <a:solidFill>
                  <a:srgbClr val="FF0000"/>
                </a:solidFill>
              </a:rPr>
              <a:t>Bar &amp; Column Charts</a:t>
            </a:r>
          </a:p>
        </p:txBody>
      </p:sp>
    </p:spTree>
    <p:extLst>
      <p:ext uri="{BB962C8B-B14F-4D97-AF65-F5344CB8AC3E}">
        <p14:creationId xmlns:p14="http://schemas.microsoft.com/office/powerpoint/2010/main" val="13445278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8E99DC3-2F88-F7D4-BF72-D9866FBAA3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9C0D5-2DDE-94F9-9E9A-FC0A70857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609" y="679731"/>
            <a:ext cx="4171994" cy="37365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Ensure that the X-axis represents the months (Jan to Dec), and the bars are color-coded by Show Genre (Drama, Action, Documentary, Rom-Com).</a:t>
            </a:r>
            <a:br>
              <a:rPr lang="en-US" sz="2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2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If the chart appears reversed, go to the </a:t>
            </a:r>
            <a:r>
              <a:rPr lang="en-US" sz="2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Select Data Source</a:t>
            </a:r>
            <a:r>
              <a:rPr lang="en-US" sz="2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window and click </a:t>
            </a:r>
            <a:r>
              <a:rPr lang="en-US" sz="2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"Switch Row/Column"</a:t>
            </a:r>
            <a:r>
              <a:rPr lang="en-US" sz="2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</a:t>
            </a:r>
            <a:br>
              <a:rPr lang="en-US" sz="2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2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This will correctly assign months to the X-axis and genres to the legend.</a:t>
            </a:r>
            <a:br>
              <a:rPr lang="en-US" sz="2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2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Click </a:t>
            </a:r>
            <a:r>
              <a:rPr lang="en-US" sz="2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OK</a:t>
            </a:r>
            <a:r>
              <a:rPr lang="en-US" sz="2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, and your chart will now display as intended:</a:t>
            </a:r>
            <a:br>
              <a:rPr lang="en-US" sz="2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2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X-axis = Months</a:t>
            </a:r>
            <a:r>
              <a:rPr lang="en-US" sz="2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, with </a:t>
            </a:r>
            <a:r>
              <a:rPr lang="en-US" sz="2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grouped bars representing each genre</a:t>
            </a:r>
            <a:r>
              <a:rPr lang="en-US" sz="2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EE67E1B1-02A1-3E5D-177F-DCF4D692593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70266758"/>
              </p:ext>
            </p:extLst>
          </p:nvPr>
        </p:nvGraphicFramePr>
        <p:xfrm>
          <a:off x="5640572" y="557360"/>
          <a:ext cx="5608830" cy="56327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1048137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800945-CF1B-E01D-EBDF-FAE9928DC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US" sz="3800" b="1"/>
              <a:t>Line Charts</a:t>
            </a:r>
            <a:br>
              <a:rPr lang="en-US" sz="3800" b="1"/>
            </a:br>
            <a:endParaRPr lang="en-US" sz="380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D5D24A-9ECC-37CC-15D2-20E0CA7969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b="1"/>
              <a:t>Used for:</a:t>
            </a:r>
            <a:r>
              <a:rPr lang="en-US" sz="2400"/>
              <a:t> Visualizing trends over time.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/>
              <a:t>Examples:</a:t>
            </a:r>
            <a:r>
              <a:rPr lang="en-US" sz="240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Stock </a:t>
            </a:r>
            <a:r>
              <a:rPr lang="en-US" dirty="0"/>
              <a:t>price movements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Profit growth by quarter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/>
              <a:t>Pro Tips:</a:t>
            </a:r>
            <a:r>
              <a:rPr lang="en-US" sz="240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Use </a:t>
            </a:r>
            <a:r>
              <a:rPr lang="en-US" dirty="0"/>
              <a:t>trendlines to identify patterns.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Combine line &amp; column charts to compare different scales.</a:t>
            </a:r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3097296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5B1392-526C-43A4-DA0F-5D100E565B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4C7E1-8902-DB25-F45F-D92A0D7A1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2652779" cy="4150811"/>
          </a:xfrm>
        </p:spPr>
        <p:txBody>
          <a:bodyPr>
            <a:normAutofit/>
          </a:bodyPr>
          <a:lstStyle/>
          <a:p>
            <a:r>
              <a:rPr lang="en-US" sz="3400" dirty="0"/>
              <a:t>Practice: Stock Price Movements</a:t>
            </a:r>
            <a:br>
              <a:rPr lang="en-US" sz="3400" dirty="0"/>
            </a:br>
            <a:r>
              <a:rPr lang="en-US" sz="3400" dirty="0"/>
              <a:t>With Trend Line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88BE2219-8162-CA35-C20D-97F3AEED71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84694007"/>
              </p:ext>
            </p:extLst>
          </p:nvPr>
        </p:nvGraphicFramePr>
        <p:xfrm>
          <a:off x="4045291" y="1371600"/>
          <a:ext cx="7485718" cy="49263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7DF2E818-52D2-E07D-EC42-8707AEF5174C}"/>
              </a:ext>
            </a:extLst>
          </p:cNvPr>
          <p:cNvSpPr txBox="1"/>
          <p:nvPr/>
        </p:nvSpPr>
        <p:spPr>
          <a:xfrm>
            <a:off x="4045291" y="800168"/>
            <a:ext cx="57118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Sheet name on the Excel file: </a:t>
            </a:r>
            <a:r>
              <a:rPr lang="en-US" sz="2400" i="1" dirty="0">
                <a:solidFill>
                  <a:srgbClr val="FF0000"/>
                </a:solidFill>
              </a:rPr>
              <a:t>Line Charts</a:t>
            </a:r>
          </a:p>
        </p:txBody>
      </p:sp>
    </p:spTree>
    <p:extLst>
      <p:ext uri="{BB962C8B-B14F-4D97-AF65-F5344CB8AC3E}">
        <p14:creationId xmlns:p14="http://schemas.microsoft.com/office/powerpoint/2010/main" val="7094705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9D8233B0-41B5-4D9A-AEEC-13DB66A8C9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444A17-2EA7-2DA4-E889-9EF1E2A4B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US" sz="5400"/>
              <a:t>Line Chart Example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6" name="Content Placeholder 15">
            <a:extLst>
              <a:ext uri="{FF2B5EF4-FFF2-40B4-BE49-F238E27FC236}">
                <a16:creationId xmlns:a16="http://schemas.microsoft.com/office/drawing/2014/main" id="{8EF93AD3-C726-A321-D29B-08EA6B4FF1C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25462846"/>
              </p:ext>
            </p:extLst>
          </p:nvPr>
        </p:nvGraphicFramePr>
        <p:xfrm>
          <a:off x="825264" y="2598710"/>
          <a:ext cx="10039472" cy="34381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8912399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B3C082-C79F-E177-59ED-B0B03D42D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US" sz="3800" b="1"/>
              <a:t>Area Charts</a:t>
            </a:r>
            <a:br>
              <a:rPr lang="en-US" sz="3800" b="1"/>
            </a:br>
            <a:endParaRPr lang="en-US" sz="380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2C5F5C-B00C-56D7-BBAF-1BA79AAB8D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b="1"/>
              <a:t>Used for:</a:t>
            </a:r>
            <a:r>
              <a:rPr lang="en-US" sz="2400"/>
              <a:t> Showing changes in data composition over time.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/>
              <a:t>Examples:</a:t>
            </a:r>
            <a:r>
              <a:rPr lang="en-US" sz="240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Sales by department, by month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Percentage of downloads by browser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/>
              <a:t>Pro Tips:</a:t>
            </a:r>
            <a:r>
              <a:rPr lang="en-US" sz="240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Keep unique categories below six for clarity.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Use custom formatting for dynamic highlights.</a:t>
            </a:r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9137877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F46041-27F7-9F9D-08D9-DFC7DB2E06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55B41-5471-D84C-DD83-6F3229728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2652779" cy="4150811"/>
          </a:xfrm>
        </p:spPr>
        <p:txBody>
          <a:bodyPr>
            <a:normAutofit/>
          </a:bodyPr>
          <a:lstStyle/>
          <a:p>
            <a:r>
              <a:rPr lang="en-US" sz="3400" dirty="0"/>
              <a:t>Practice: </a:t>
            </a:r>
            <a:r>
              <a:rPr lang="en-US" sz="3400" b="1" dirty="0"/>
              <a:t>2023 Renewable Energy Production (in MWh)</a:t>
            </a:r>
            <a:endParaRPr lang="en-US" sz="3400" dirty="0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B95F5624-F06B-8AA9-0EE1-BB1FE057114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045291" y="1371600"/>
          <a:ext cx="7485718" cy="49263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02EA8DEC-5134-3AA9-2AAB-A945AC946455}"/>
              </a:ext>
            </a:extLst>
          </p:cNvPr>
          <p:cNvSpPr txBox="1"/>
          <p:nvPr/>
        </p:nvSpPr>
        <p:spPr>
          <a:xfrm>
            <a:off x="4390065" y="909935"/>
            <a:ext cx="5771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Sheet name on the Excel file: </a:t>
            </a:r>
            <a:r>
              <a:rPr lang="en-US" sz="2400" i="1" dirty="0">
                <a:solidFill>
                  <a:srgbClr val="FF0000"/>
                </a:solidFill>
              </a:rPr>
              <a:t>Area Charts</a:t>
            </a:r>
          </a:p>
        </p:txBody>
      </p:sp>
    </p:spTree>
    <p:extLst>
      <p:ext uri="{BB962C8B-B14F-4D97-AF65-F5344CB8AC3E}">
        <p14:creationId xmlns:p14="http://schemas.microsoft.com/office/powerpoint/2010/main" val="951101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56871A-48E9-591A-88C4-58C222AF0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US" sz="3800" b="1" dirty="0"/>
              <a:t>Histograms &amp; Pareto Charts</a:t>
            </a:r>
            <a:br>
              <a:rPr lang="en-US" sz="3800" b="1" dirty="0"/>
            </a:br>
            <a:endParaRPr lang="en-US" sz="3800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0CAFDE-F3C5-640C-2ACF-CDC684983C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b="1"/>
              <a:t>Used for:</a:t>
            </a:r>
            <a:r>
              <a:rPr lang="en-US" sz="2400"/>
              <a:t> Showing the distribution of a continuous dataset.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/>
              <a:t>Examples:</a:t>
            </a:r>
            <a:r>
              <a:rPr lang="en-US" sz="240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Frequency of test scores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Distribution of population by age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/>
              <a:t>Pro Tips:</a:t>
            </a:r>
            <a:r>
              <a:rPr lang="en-US" sz="240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Adjust bin size to control grouping.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Use Pareto Charts to visualize cumulative impact.</a:t>
            </a:r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9739036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D8233B0-41B5-4D9A-AEEC-13DB66A8C9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F412FF-3CC7-02EA-3474-735688387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US" sz="5400"/>
              <a:t>Area Chart Example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5CA0DA8E-4010-7785-B8E1-0E9ACA7CA7C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2574976"/>
              </p:ext>
            </p:extLst>
          </p:nvPr>
        </p:nvGraphicFramePr>
        <p:xfrm>
          <a:off x="825264" y="2598710"/>
          <a:ext cx="10039472" cy="34381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333922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485A0-3128-31E0-1BB2-CDE5296ED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3149" y="1371600"/>
            <a:ext cx="5737859" cy="109728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Using 100% Stacked Area Charts</a:t>
            </a:r>
            <a:br>
              <a:rPr lang="en-US" b="1" dirty="0"/>
            </a:br>
            <a:endParaRPr lang="en-US" dirty="0"/>
          </a:p>
        </p:txBody>
      </p:sp>
      <p:pic>
        <p:nvPicPr>
          <p:cNvPr id="5" name="Picture 4" descr="A screenshot of a graph&#10;&#10;AI-generated content may be incorrect.">
            <a:extLst>
              <a:ext uri="{FF2B5EF4-FFF2-40B4-BE49-F238E27FC236}">
                <a16:creationId xmlns:a16="http://schemas.microsoft.com/office/drawing/2014/main" id="{1C7DDBF5-86BF-7F74-3900-F4A50D799C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232" y="1716152"/>
            <a:ext cx="4343400" cy="4584063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26D9BC-0E84-70A9-AFE6-823E083DD4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93149" y="2633236"/>
            <a:ext cx="5737860" cy="3666980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dirty="0"/>
              <a:t>Copy the stacked area chart.</a:t>
            </a:r>
          </a:p>
          <a:p>
            <a:pPr>
              <a:buFont typeface="+mj-lt"/>
              <a:buAutoNum type="arabicPeriod"/>
            </a:pPr>
            <a:r>
              <a:rPr lang="en-US" dirty="0"/>
              <a:t>Change chart type to </a:t>
            </a:r>
            <a:r>
              <a:rPr lang="en-US" b="1" dirty="0"/>
              <a:t>100% Stacked Area Chart</a:t>
            </a:r>
            <a:r>
              <a:rPr lang="en-US" dirty="0"/>
              <a:t>.</a:t>
            </a:r>
          </a:p>
          <a:p>
            <a:pPr>
              <a:buFont typeface="+mj-lt"/>
              <a:buAutoNum type="arabicPeriod"/>
            </a:pPr>
            <a:r>
              <a:rPr lang="en-US" dirty="0"/>
              <a:t>The Y-axis rescales to </a:t>
            </a:r>
            <a:r>
              <a:rPr lang="en-US" b="1" dirty="0"/>
              <a:t>0–100%</a:t>
            </a:r>
            <a:r>
              <a:rPr lang="en-US" dirty="0"/>
              <a:t>, emphasizing proportions rather than raw values.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Down Arrow 7">
            <a:extLst>
              <a:ext uri="{FF2B5EF4-FFF2-40B4-BE49-F238E27FC236}">
                <a16:creationId xmlns:a16="http://schemas.microsoft.com/office/drawing/2014/main" id="{AFA43DAF-D37F-F27C-88FA-52048FAA067A}"/>
              </a:ext>
            </a:extLst>
          </p:cNvPr>
          <p:cNvSpPr/>
          <p:nvPr/>
        </p:nvSpPr>
        <p:spPr>
          <a:xfrm>
            <a:off x="2413417" y="4061991"/>
            <a:ext cx="629587" cy="809469"/>
          </a:xfrm>
          <a:prstGeom prst="downArrow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67339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3A5C2-2411-A46D-821D-A7BCBDBB4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100% Stacked Area Charts Example</a:t>
            </a:r>
            <a:endParaRPr lang="en-US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BAD67609-0428-9160-FF3C-F8E02CF1F6F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297016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06456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F5489F-A9EB-E316-9DA6-03D7938A0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US" sz="5400"/>
              <a:t>Next Lecture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04CF7-AF63-DD1D-37A3-24457457A7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r>
              <a:rPr lang="en-US" sz="2400" dirty="0"/>
              <a:t>Next Lecture we focus on: Pie &amp; Donut Charts, Scatter &amp; Bubble Charts, Bubble Charts, Box &amp; Whisker Charts, Tree Maps &amp; Sunburst Charts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3323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D41F7C-DCC1-E1F8-BAA2-334C27361D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CF856-E7FB-AF94-7FB7-D350D0F1B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2652779" cy="4150811"/>
          </a:xfrm>
        </p:spPr>
        <p:txBody>
          <a:bodyPr>
            <a:normAutofit/>
          </a:bodyPr>
          <a:lstStyle/>
          <a:p>
            <a:r>
              <a:rPr lang="en-US" sz="3400" dirty="0"/>
              <a:t>Practice: Test Scores, Hours Studied, and Sleep Hours Distributions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399FC143-9261-2BE1-136B-9F6983ABFF4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045291" y="1371600"/>
          <a:ext cx="7485718" cy="49263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BEF776A1-7F28-0A92-8B64-17B97B089BC4}"/>
              </a:ext>
            </a:extLst>
          </p:cNvPr>
          <p:cNvSpPr txBox="1"/>
          <p:nvPr/>
        </p:nvSpPr>
        <p:spPr>
          <a:xfrm>
            <a:off x="4045291" y="800168"/>
            <a:ext cx="77861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Sheet name on the Excel file: </a:t>
            </a:r>
            <a:r>
              <a:rPr lang="en-US" sz="2400" i="1" dirty="0">
                <a:solidFill>
                  <a:srgbClr val="FF0000"/>
                </a:solidFill>
              </a:rPr>
              <a:t>Histogram &amp; Pareto Charts</a:t>
            </a:r>
          </a:p>
        </p:txBody>
      </p:sp>
    </p:spTree>
    <p:extLst>
      <p:ext uri="{BB962C8B-B14F-4D97-AF65-F5344CB8AC3E}">
        <p14:creationId xmlns:p14="http://schemas.microsoft.com/office/powerpoint/2010/main" val="14249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816956-77C1-5746-54BA-6F01BA87C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95897"/>
            <a:ext cx="4778829" cy="3081066"/>
          </a:xfrm>
        </p:spPr>
        <p:txBody>
          <a:bodyPr/>
          <a:lstStyle/>
          <a:p>
            <a:r>
              <a:rPr lang="en-US"/>
              <a:t>These graphs show the distributions of test score, hours studied, and sleep hours per one full day for a group of students</a:t>
            </a:r>
          </a:p>
          <a:p>
            <a:endParaRPr lang="en-US" dirty="0"/>
          </a:p>
        </p:txBody>
      </p:sp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4" name="Chart 3">
                <a:extLst>
                  <a:ext uri="{FF2B5EF4-FFF2-40B4-BE49-F238E27FC236}">
                    <a16:creationId xmlns:a16="http://schemas.microsoft.com/office/drawing/2014/main" id="{E40C938A-8B8D-5BB8-D5CC-F95745CDC332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728566927"/>
                  </p:ext>
                </p:extLst>
              </p:nvPr>
            </p:nvGraphicFramePr>
            <p:xfrm>
              <a:off x="2197088" y="280412"/>
              <a:ext cx="4597400" cy="267970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Chart 3">
                <a:extLst>
                  <a:ext uri="{FF2B5EF4-FFF2-40B4-BE49-F238E27FC236}">
                    <a16:creationId xmlns:a16="http://schemas.microsoft.com/office/drawing/2014/main" id="{E40C938A-8B8D-5BB8-D5CC-F95745CDC33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97088" y="280412"/>
                <a:ext cx="4597400" cy="26797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5" name="Chart 4">
                <a:extLst>
                  <a:ext uri="{FF2B5EF4-FFF2-40B4-BE49-F238E27FC236}">
                    <a16:creationId xmlns:a16="http://schemas.microsoft.com/office/drawing/2014/main" id="{A9198E00-FEF0-3923-58D2-2CC29D20067E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588729393"/>
                  </p:ext>
                </p:extLst>
              </p:nvPr>
            </p:nvGraphicFramePr>
            <p:xfrm>
              <a:off x="7252438" y="280412"/>
              <a:ext cx="4597400" cy="267970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4"/>
              </a:graphicData>
            </a:graphic>
          </p:graphicFrame>
        </mc:Choice>
        <mc:Fallback>
          <p:pic>
            <p:nvPicPr>
              <p:cNvPr id="5" name="Chart 4">
                <a:extLst>
                  <a:ext uri="{FF2B5EF4-FFF2-40B4-BE49-F238E27FC236}">
                    <a16:creationId xmlns:a16="http://schemas.microsoft.com/office/drawing/2014/main" id="{A9198E00-FEF0-3923-58D2-2CC29D20067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252438" y="280412"/>
                <a:ext cx="4597400" cy="26797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6" name="Chart 5">
                <a:extLst>
                  <a:ext uri="{FF2B5EF4-FFF2-40B4-BE49-F238E27FC236}">
                    <a16:creationId xmlns:a16="http://schemas.microsoft.com/office/drawing/2014/main" id="{F8B04DDB-E8C2-2DBA-AEE8-20738BB66A38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714332666"/>
                  </p:ext>
                </p:extLst>
              </p:nvPr>
            </p:nvGraphicFramePr>
            <p:xfrm>
              <a:off x="7106072" y="3429000"/>
              <a:ext cx="4597400" cy="2683933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6"/>
              </a:graphicData>
            </a:graphic>
          </p:graphicFrame>
        </mc:Choice>
        <mc:Fallback xmlns="">
          <p:pic>
            <p:nvPicPr>
              <p:cNvPr id="6" name="Chart 5">
                <a:extLst>
                  <a:ext uri="{FF2B5EF4-FFF2-40B4-BE49-F238E27FC236}">
                    <a16:creationId xmlns:a16="http://schemas.microsoft.com/office/drawing/2014/main" id="{F8B04DDB-E8C2-2DBA-AEE8-20738BB66A3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06072" y="3429000"/>
                <a:ext cx="4597400" cy="2683933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768937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AB0204-76A6-58E0-420A-BB8DAF5CA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 sz="3000" b="1"/>
              <a:t>Pro Tips:</a:t>
            </a:r>
            <a:r>
              <a:rPr lang="en-US" sz="3000"/>
              <a:t> Use Pareto Charts to visualize cumulative impact.</a:t>
            </a:r>
            <a:br>
              <a:rPr lang="en-US" sz="3000"/>
            </a:br>
            <a:endParaRPr lang="en-US" sz="30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7C31A8-0D0C-A981-8AD4-2BDEB6D627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anchor="ctr">
            <a:normAutofit/>
          </a:bodyPr>
          <a:lstStyle/>
          <a:p>
            <a:r>
              <a:rPr lang="en-US" sz="2000"/>
              <a:t>You can also choose a Pareto Charts under the same option as described previously for Histogram chart.</a:t>
            </a:r>
          </a:p>
          <a:p>
            <a:r>
              <a:rPr lang="en-US" sz="2000"/>
              <a:t>Pareto Charts also shows the cumulative impact of each factor</a:t>
            </a:r>
          </a:p>
          <a:p>
            <a:pPr marL="0" indent="0">
              <a:buNone/>
            </a:pPr>
            <a:endParaRPr lang="en-US" sz="2000"/>
          </a:p>
        </p:txBody>
      </p:sp>
      <p:pic>
        <p:nvPicPr>
          <p:cNvPr id="5" name="Picture 4" descr="A screenshot of a graph&#10;&#10;AI-generated content may be incorrect.">
            <a:extLst>
              <a:ext uri="{FF2B5EF4-FFF2-40B4-BE49-F238E27FC236}">
                <a16:creationId xmlns:a16="http://schemas.microsoft.com/office/drawing/2014/main" id="{76F07CE5-FDFE-88EE-2FE6-5C3A208A65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7761" y="2484255"/>
            <a:ext cx="3277819" cy="3714244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883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75A80A6-3443-7E94-65F4-F3E13D5F6E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1DC6ABD-215C-4EA8-A483-CEF5B99AB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C453F2-5D6D-2453-1140-8E0631674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609" y="679731"/>
            <a:ext cx="4171994" cy="37365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Practice:</a:t>
            </a:r>
            <a:br>
              <a:rPr 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Pareto Charts </a:t>
            </a:r>
            <a:br>
              <a:rPr 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60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AF6A671-C637-4547-85F4-51B6D18813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416432" y="1"/>
            <a:ext cx="2446384" cy="5777808"/>
            <a:chOff x="329184" y="1"/>
            <a:chExt cx="524256" cy="5777808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C575CF26-3D3C-4C5A-A2B7-00432016EF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1208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9413ED5-9ED4-4772-BCE4-2BCAE6B12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86598" y="269324"/>
            <a:ext cx="6116779" cy="62087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3" name="Chart 2">
                <a:extLst>
                  <a:ext uri="{FF2B5EF4-FFF2-40B4-BE49-F238E27FC236}">
                    <a16:creationId xmlns:a16="http://schemas.microsoft.com/office/drawing/2014/main" id="{9FA5E23A-C2F6-EC51-8803-0D819EA72075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583518048"/>
                  </p:ext>
                </p:extLst>
              </p:nvPr>
            </p:nvGraphicFramePr>
            <p:xfrm>
              <a:off x="5640572" y="557360"/>
              <a:ext cx="5608830" cy="5632704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3" name="Chart 2">
                <a:extLst>
                  <a:ext uri="{FF2B5EF4-FFF2-40B4-BE49-F238E27FC236}">
                    <a16:creationId xmlns:a16="http://schemas.microsoft.com/office/drawing/2014/main" id="{9FA5E23A-C2F6-EC51-8803-0D819EA7207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640572" y="557360"/>
                <a:ext cx="5608830" cy="563270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976527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430394-197A-16F7-F2B7-E3FC42A24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4800"/>
              <a:t>Customizing Charts in Excel – The Chart Design Tab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B5828A-1A74-7616-B09D-D1B66E4E8D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r>
              <a:rPr lang="en-US" sz="2400" dirty="0"/>
              <a:t>Before we start building charts, it's important to learn how to </a:t>
            </a:r>
            <a:r>
              <a:rPr lang="en-US" sz="2400" b="1" dirty="0"/>
              <a:t>customize and style</a:t>
            </a:r>
            <a:r>
              <a:rPr lang="en-US" sz="2400" dirty="0"/>
              <a:t> them using Excel’s </a:t>
            </a:r>
            <a:r>
              <a:rPr lang="en-US" sz="2400" b="1" dirty="0"/>
              <a:t>Chart Design</a:t>
            </a:r>
            <a:r>
              <a:rPr lang="en-US" sz="2400" dirty="0"/>
              <a:t> tab — this will apply to </a:t>
            </a:r>
            <a:r>
              <a:rPr lang="en-US" sz="2400" b="1" dirty="0"/>
              <a:t>all the charts</a:t>
            </a:r>
            <a:r>
              <a:rPr lang="en-US" sz="2400" dirty="0"/>
              <a:t> we create later.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26B9F8BE-CE9A-5EF5-7B3E-8DBAB0C67B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925" y="3004460"/>
            <a:ext cx="10586641" cy="901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4699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93673D-ED8D-298C-A751-ADCD4675D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US" sz="4200"/>
              <a:t>📌 Key Features in the Chart Design Tab: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56DF39-1E16-6AF9-481F-E59A976838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200" dirty="0"/>
              <a:t>🎨 </a:t>
            </a:r>
            <a:r>
              <a:rPr lang="en-US" sz="1200" b="1" dirty="0"/>
              <a:t>Change Colors</a:t>
            </a:r>
            <a:endParaRPr lang="en-US" sz="1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/>
              <a:t>Pick color palettes that fit your theme or brand.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/>
              <a:t>Helps create visual contrast between data series.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/>
              <a:t>🖼️ </a:t>
            </a:r>
            <a:r>
              <a:rPr lang="en-US" sz="1200" b="1" dirty="0"/>
              <a:t>Chart Styles</a:t>
            </a:r>
            <a:endParaRPr lang="en-US" sz="1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/>
              <a:t>Use pre-designed styles for a professional look.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/>
              <a:t>Options include 2D/3D effects, shadows, gradients, etc.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/>
              <a:t>🔄 </a:t>
            </a:r>
            <a:r>
              <a:rPr lang="en-US" sz="1200" b="1" dirty="0"/>
              <a:t>Switch Row/Column</a:t>
            </a:r>
            <a:endParaRPr lang="en-US" sz="1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/>
              <a:t>Flip how data is plotted—great for stacked charts or when Excel guesses wrong.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/>
              <a:t>🔁 </a:t>
            </a:r>
            <a:r>
              <a:rPr lang="en-US" sz="1200" b="1" dirty="0"/>
              <a:t>Change Chart Type</a:t>
            </a:r>
            <a:endParaRPr lang="en-US" sz="1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/>
              <a:t>Convert your chart to another type anytime (e.g., Bar → Line → Combo).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/>
              <a:t>Ideal for exploring the best visualization method for your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/>
              <a:t>📈 </a:t>
            </a:r>
            <a:r>
              <a:rPr lang="en-US" sz="1200" b="1" dirty="0"/>
              <a:t>Select Data</a:t>
            </a:r>
            <a:endParaRPr lang="en-US" sz="1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/>
              <a:t>Modify the data range, add/remove series, or edit labels.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/>
              <a:t>🧩 </a:t>
            </a:r>
            <a:r>
              <a:rPr lang="en-US" sz="1200" b="1" dirty="0"/>
              <a:t>Quick Layouts</a:t>
            </a:r>
            <a:endParaRPr lang="en-US" sz="1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/>
              <a:t>Pre-made chart layouts that adjust placement of </a:t>
            </a:r>
            <a:r>
              <a:rPr lang="en-US" sz="1200" b="1" dirty="0"/>
              <a:t>titles, labels, legends</a:t>
            </a:r>
            <a:r>
              <a:rPr lang="en-US" sz="1200" dirty="0"/>
              <a:t>, and more.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/>
              <a:t>Saves time and ensures consistency across charts.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1886416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430</TotalTime>
  <Words>1770</Words>
  <Application>Microsoft Macintosh PowerPoint</Application>
  <PresentationFormat>Widescreen</PresentationFormat>
  <Paragraphs>188</Paragraphs>
  <Slides>33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Aptos</vt:lpstr>
      <vt:lpstr>Aptos Display</vt:lpstr>
      <vt:lpstr>Arial</vt:lpstr>
      <vt:lpstr>Calibri</vt:lpstr>
      <vt:lpstr>Office Theme</vt:lpstr>
      <vt:lpstr>Common Chart Types and Use Cases, Part 1</vt:lpstr>
      <vt:lpstr>The Practice Excel File</vt:lpstr>
      <vt:lpstr>Histograms &amp; Pareto Charts </vt:lpstr>
      <vt:lpstr>Practice: Test Scores, Hours Studied, and Sleep Hours Distributions</vt:lpstr>
      <vt:lpstr>PowerPoint Presentation</vt:lpstr>
      <vt:lpstr>Pro Tips: Use Pareto Charts to visualize cumulative impact. </vt:lpstr>
      <vt:lpstr>Practice: Pareto Charts  </vt:lpstr>
      <vt:lpstr>Customizing Charts in Excel – The Chart Design Tab</vt:lpstr>
      <vt:lpstr>📌 Key Features in the Chart Design Tab:</vt:lpstr>
      <vt:lpstr>📌 Add Chart Elements</vt:lpstr>
      <vt:lpstr>🧩 Quick Layouts – One Click, Many Changes: </vt:lpstr>
      <vt:lpstr>💡 Tips for Effective Design:</vt:lpstr>
      <vt:lpstr>Direct Interaction – Click to Customize with the Format Pane</vt:lpstr>
      <vt:lpstr>📌 What Happens When You Click on the Chart: </vt:lpstr>
      <vt:lpstr>🪄 Format Pane Highlights (Right-Side Panel): </vt:lpstr>
      <vt:lpstr>🪄 Format Pane Highlights (Right-Side Panel): </vt:lpstr>
      <vt:lpstr>Pro Tip</vt:lpstr>
      <vt:lpstr>Bar &amp; Column Charts</vt:lpstr>
      <vt:lpstr>Viewers by Genre Bar Chart  </vt:lpstr>
      <vt:lpstr>This bar chart clearly shows that:  Drama drive the most sales, followed by Action, then Rom-Com, and finally Documentary. </vt:lpstr>
      <vt:lpstr>Practice: Viewers by Month</vt:lpstr>
      <vt:lpstr>This bar chart shows that:  Number of Viewers increases in during Summer. </vt:lpstr>
      <vt:lpstr>Practice: Advanced Visualization, Viewers by Genre and Month</vt:lpstr>
      <vt:lpstr>Ensure that the X-axis represents the months (Jan to Dec), and the bars are color-coded by Show Genre (Drama, Action, Documentary, Rom-Com). If the chart appears reversed, go to the Select Data Source window and click "Switch Row/Column". This will correctly assign months to the X-axis and genres to the legend. Click OK, and your chart will now display as intended: X-axis = Months, with grouped bars representing each genre.</vt:lpstr>
      <vt:lpstr>Line Charts </vt:lpstr>
      <vt:lpstr>Practice: Stock Price Movements With Trend Line</vt:lpstr>
      <vt:lpstr>Line Chart Example</vt:lpstr>
      <vt:lpstr>Area Charts </vt:lpstr>
      <vt:lpstr>Practice: 2023 Renewable Energy Production (in MWh)</vt:lpstr>
      <vt:lpstr>Area Chart Example</vt:lpstr>
      <vt:lpstr>Using 100% Stacked Area Charts </vt:lpstr>
      <vt:lpstr>100% Stacked Area Charts Example</vt:lpstr>
      <vt:lpstr>Next Lecture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Saeed Rezaee</dc:creator>
  <cp:lastModifiedBy>Saeed Rezaee</cp:lastModifiedBy>
  <cp:revision>8</cp:revision>
  <dcterms:created xsi:type="dcterms:W3CDTF">2025-03-24T18:45:28Z</dcterms:created>
  <dcterms:modified xsi:type="dcterms:W3CDTF">2025-04-02T00:56:49Z</dcterms:modified>
</cp:coreProperties>
</file>