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mtClean="0"/>
              <a:t>srfz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srfz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srfz</dc:title>
  <dc:creator/>
  <cp:lastModifiedBy>Hind Press</cp:lastModifiedBy>
  <cp:revision>1</cp:revision>
  <dcterms:created xsi:type="dcterms:W3CDTF">2006-08-16T00:00:00Z</dcterms:created>
  <dcterms:modified xsi:type="dcterms:W3CDTF">2021-11-26T17:32:54Z</dcterms:modified>
</cp:coreProperties>
</file>