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61E85-E6F8-4364-AE87-D44CD90250A1}" v="9" dt="2022-03-21T13:59:4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Sacristan Santero" userId="955dd7f0-91eb-4aab-8e1c-7d6c143bf99a" providerId="ADAL" clId="{74061E85-E6F8-4364-AE87-D44CD90250A1}"/>
    <pc:docChg chg="custSel modSld">
      <pc:chgData name="Sergio Sacristan Santero" userId="955dd7f0-91eb-4aab-8e1c-7d6c143bf99a" providerId="ADAL" clId="{74061E85-E6F8-4364-AE87-D44CD90250A1}" dt="2022-03-21T14:01:20.389" v="67" actId="14100"/>
      <pc:docMkLst>
        <pc:docMk/>
      </pc:docMkLst>
      <pc:sldChg chg="addSp delSp modSp mod">
        <pc:chgData name="Sergio Sacristan Santero" userId="955dd7f0-91eb-4aab-8e1c-7d6c143bf99a" providerId="ADAL" clId="{74061E85-E6F8-4364-AE87-D44CD90250A1}" dt="2022-03-21T13:57:24.468" v="9" actId="1076"/>
        <pc:sldMkLst>
          <pc:docMk/>
          <pc:sldMk cId="345710030" sldId="256"/>
        </pc:sldMkLst>
        <pc:spChg chg="mod">
          <ac:chgData name="Sergio Sacristan Santero" userId="955dd7f0-91eb-4aab-8e1c-7d6c143bf99a" providerId="ADAL" clId="{74061E85-E6F8-4364-AE87-D44CD90250A1}" dt="2022-03-21T13:56:51.517" v="5" actId="1076"/>
          <ac:spMkLst>
            <pc:docMk/>
            <pc:sldMk cId="345710030" sldId="256"/>
            <ac:spMk id="2" creationId="{78CF1392-D5F0-40E1-8002-9B19E71EC08C}"/>
          </ac:spMkLst>
        </pc:spChg>
        <pc:spChg chg="mod">
          <ac:chgData name="Sergio Sacristan Santero" userId="955dd7f0-91eb-4aab-8e1c-7d6c143bf99a" providerId="ADAL" clId="{74061E85-E6F8-4364-AE87-D44CD90250A1}" dt="2022-03-21T13:56:54.916" v="6" actId="1076"/>
          <ac:spMkLst>
            <pc:docMk/>
            <pc:sldMk cId="345710030" sldId="256"/>
            <ac:spMk id="3" creationId="{1BCE6E5A-2E22-4DCF-A6F0-7E16828643C4}"/>
          </ac:spMkLst>
        </pc:spChg>
        <pc:picChg chg="add del mod">
          <ac:chgData name="Sergio Sacristan Santero" userId="955dd7f0-91eb-4aab-8e1c-7d6c143bf99a" providerId="ADAL" clId="{74061E85-E6F8-4364-AE87-D44CD90250A1}" dt="2022-03-21T13:57:20.812" v="7" actId="478"/>
          <ac:picMkLst>
            <pc:docMk/>
            <pc:sldMk cId="345710030" sldId="256"/>
            <ac:picMk id="7" creationId="{2096BEF4-237E-4E2D-9509-C57CAA30B1FF}"/>
          </ac:picMkLst>
        </pc:picChg>
        <pc:picChg chg="add mod">
          <ac:chgData name="Sergio Sacristan Santero" userId="955dd7f0-91eb-4aab-8e1c-7d6c143bf99a" providerId="ADAL" clId="{74061E85-E6F8-4364-AE87-D44CD90250A1}" dt="2022-03-21T13:57:24.468" v="9" actId="1076"/>
          <ac:picMkLst>
            <pc:docMk/>
            <pc:sldMk cId="345710030" sldId="256"/>
            <ac:picMk id="9" creationId="{6A6A093D-B673-445D-81E6-5275039CDE7A}"/>
          </ac:picMkLst>
        </pc:picChg>
      </pc:sldChg>
      <pc:sldChg chg="modSp mod">
        <pc:chgData name="Sergio Sacristan Santero" userId="955dd7f0-91eb-4aab-8e1c-7d6c143bf99a" providerId="ADAL" clId="{74061E85-E6F8-4364-AE87-D44CD90250A1}" dt="2022-03-21T14:00:30.573" v="58" actId="14100"/>
        <pc:sldMkLst>
          <pc:docMk/>
          <pc:sldMk cId="1835260826" sldId="257"/>
        </pc:sldMkLst>
        <pc:spChg chg="mod">
          <ac:chgData name="Sergio Sacristan Santero" userId="955dd7f0-91eb-4aab-8e1c-7d6c143bf99a" providerId="ADAL" clId="{74061E85-E6F8-4364-AE87-D44CD90250A1}" dt="2022-03-21T14:00:30.573" v="58" actId="14100"/>
          <ac:spMkLst>
            <pc:docMk/>
            <pc:sldMk cId="1835260826" sldId="257"/>
            <ac:spMk id="4" creationId="{367E0B05-B609-4AFB-AC17-E1B0EFC1F20F}"/>
          </ac:spMkLst>
        </pc:spChg>
        <pc:picChg chg="mod">
          <ac:chgData name="Sergio Sacristan Santero" userId="955dd7f0-91eb-4aab-8e1c-7d6c143bf99a" providerId="ADAL" clId="{74061E85-E6F8-4364-AE87-D44CD90250A1}" dt="2022-03-21T13:58:32.839" v="53" actId="14100"/>
          <ac:picMkLst>
            <pc:docMk/>
            <pc:sldMk cId="1835260826" sldId="257"/>
            <ac:picMk id="5" creationId="{A274444B-5F97-4F1D-9E63-9ADE3F6632DE}"/>
          </ac:picMkLst>
        </pc:picChg>
      </pc:sldChg>
      <pc:sldChg chg="modSp mod">
        <pc:chgData name="Sergio Sacristan Santero" userId="955dd7f0-91eb-4aab-8e1c-7d6c143bf99a" providerId="ADAL" clId="{74061E85-E6F8-4364-AE87-D44CD90250A1}" dt="2022-03-21T14:00:40.989" v="60" actId="14100"/>
        <pc:sldMkLst>
          <pc:docMk/>
          <pc:sldMk cId="2135360343" sldId="258"/>
        </pc:sldMkLst>
        <pc:spChg chg="mod">
          <ac:chgData name="Sergio Sacristan Santero" userId="955dd7f0-91eb-4aab-8e1c-7d6c143bf99a" providerId="ADAL" clId="{74061E85-E6F8-4364-AE87-D44CD90250A1}" dt="2022-03-21T14:00:40.989" v="60" actId="14100"/>
          <ac:spMkLst>
            <pc:docMk/>
            <pc:sldMk cId="2135360343" sldId="258"/>
            <ac:spMk id="4" creationId="{F6900091-DDD3-4963-B93F-027C4596CEAD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35.525" v="59" actId="14100"/>
        <pc:sldMkLst>
          <pc:docMk/>
          <pc:sldMk cId="256374814" sldId="259"/>
        </pc:sldMkLst>
        <pc:spChg chg="mod">
          <ac:chgData name="Sergio Sacristan Santero" userId="955dd7f0-91eb-4aab-8e1c-7d6c143bf99a" providerId="ADAL" clId="{74061E85-E6F8-4364-AE87-D44CD90250A1}" dt="2022-03-21T14:00:35.525" v="59" actId="14100"/>
          <ac:spMkLst>
            <pc:docMk/>
            <pc:sldMk cId="256374814" sldId="259"/>
            <ac:spMk id="4" creationId="{711A86D5-04F3-4AB5-BAE2-DFB171FF6E8D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44.573" v="61" actId="14100"/>
        <pc:sldMkLst>
          <pc:docMk/>
          <pc:sldMk cId="2154904021" sldId="260"/>
        </pc:sldMkLst>
        <pc:spChg chg="mod">
          <ac:chgData name="Sergio Sacristan Santero" userId="955dd7f0-91eb-4aab-8e1c-7d6c143bf99a" providerId="ADAL" clId="{74061E85-E6F8-4364-AE87-D44CD90250A1}" dt="2022-03-21T14:00:44.573" v="61" actId="14100"/>
          <ac:spMkLst>
            <pc:docMk/>
            <pc:sldMk cId="2154904021" sldId="260"/>
            <ac:spMk id="4" creationId="{F411B5F7-79C5-41B6-9E58-5D3D9920BA2C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1:08.189" v="65" actId="14100"/>
        <pc:sldMkLst>
          <pc:docMk/>
          <pc:sldMk cId="1864015281" sldId="261"/>
        </pc:sldMkLst>
        <pc:spChg chg="mod">
          <ac:chgData name="Sergio Sacristan Santero" userId="955dd7f0-91eb-4aab-8e1c-7d6c143bf99a" providerId="ADAL" clId="{74061E85-E6F8-4364-AE87-D44CD90250A1}" dt="2022-03-21T14:01:08.189" v="65" actId="14100"/>
          <ac:spMkLst>
            <pc:docMk/>
            <pc:sldMk cId="1864015281" sldId="261"/>
            <ac:spMk id="4" creationId="{E2FC8BCF-7DA3-41EC-BA74-D07E8C3CC55E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1:00.421" v="64" actId="14100"/>
        <pc:sldMkLst>
          <pc:docMk/>
          <pc:sldMk cId="4014988383" sldId="262"/>
        </pc:sldMkLst>
        <pc:spChg chg="mod">
          <ac:chgData name="Sergio Sacristan Santero" userId="955dd7f0-91eb-4aab-8e1c-7d6c143bf99a" providerId="ADAL" clId="{74061E85-E6F8-4364-AE87-D44CD90250A1}" dt="2022-03-21T14:01:00.421" v="64" actId="14100"/>
          <ac:spMkLst>
            <pc:docMk/>
            <pc:sldMk cId="4014988383" sldId="262"/>
            <ac:spMk id="4" creationId="{1C34F96E-5E9D-48BD-B243-B06FE1CD7F3B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54.924" v="63" actId="14100"/>
        <pc:sldMkLst>
          <pc:docMk/>
          <pc:sldMk cId="1315010148" sldId="263"/>
        </pc:sldMkLst>
        <pc:spChg chg="mod">
          <ac:chgData name="Sergio Sacristan Santero" userId="955dd7f0-91eb-4aab-8e1c-7d6c143bf99a" providerId="ADAL" clId="{74061E85-E6F8-4364-AE87-D44CD90250A1}" dt="2022-03-21T14:00:54.924" v="63" actId="14100"/>
          <ac:spMkLst>
            <pc:docMk/>
            <pc:sldMk cId="1315010148" sldId="263"/>
            <ac:spMk id="4" creationId="{FDBC0380-3648-40B0-B140-E9CF4234C30A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1:15.566" v="66" actId="14100"/>
        <pc:sldMkLst>
          <pc:docMk/>
          <pc:sldMk cId="3949600033" sldId="264"/>
        </pc:sldMkLst>
        <pc:spChg chg="mod">
          <ac:chgData name="Sergio Sacristan Santero" userId="955dd7f0-91eb-4aab-8e1c-7d6c143bf99a" providerId="ADAL" clId="{74061E85-E6F8-4364-AE87-D44CD90250A1}" dt="2022-03-21T14:01:15.566" v="66" actId="14100"/>
          <ac:spMkLst>
            <pc:docMk/>
            <pc:sldMk cId="3949600033" sldId="264"/>
            <ac:spMk id="4" creationId="{12B77335-B707-4BF1-9027-D14FA914F108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50.701" v="62" actId="14100"/>
        <pc:sldMkLst>
          <pc:docMk/>
          <pc:sldMk cId="3407421932" sldId="265"/>
        </pc:sldMkLst>
        <pc:spChg chg="mod">
          <ac:chgData name="Sergio Sacristan Santero" userId="955dd7f0-91eb-4aab-8e1c-7d6c143bf99a" providerId="ADAL" clId="{74061E85-E6F8-4364-AE87-D44CD90250A1}" dt="2022-03-21T14:00:50.701" v="62" actId="14100"/>
          <ac:spMkLst>
            <pc:docMk/>
            <pc:sldMk cId="3407421932" sldId="265"/>
            <ac:spMk id="4" creationId="{DABFA8E5-9356-48A1-827F-540DC81B0053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1:20.389" v="67" actId="14100"/>
        <pc:sldMkLst>
          <pc:docMk/>
          <pc:sldMk cId="2040904858" sldId="266"/>
        </pc:sldMkLst>
        <pc:spChg chg="mod">
          <ac:chgData name="Sergio Sacristan Santero" userId="955dd7f0-91eb-4aab-8e1c-7d6c143bf99a" providerId="ADAL" clId="{74061E85-E6F8-4364-AE87-D44CD90250A1}" dt="2022-03-21T14:01:20.389" v="67" actId="14100"/>
          <ac:spMkLst>
            <pc:docMk/>
            <pc:sldMk cId="2040904858" sldId="266"/>
            <ac:spMk id="4" creationId="{B3204065-A1BB-4734-8ACA-923E0A3CFD4A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17.629" v="56" actId="14100"/>
        <pc:sldMkLst>
          <pc:docMk/>
          <pc:sldMk cId="611295949" sldId="267"/>
        </pc:sldMkLst>
        <pc:spChg chg="mod">
          <ac:chgData name="Sergio Sacristan Santero" userId="955dd7f0-91eb-4aab-8e1c-7d6c143bf99a" providerId="ADAL" clId="{74061E85-E6F8-4364-AE87-D44CD90250A1}" dt="2022-03-21T14:00:17.629" v="56" actId="14100"/>
          <ac:spMkLst>
            <pc:docMk/>
            <pc:sldMk cId="611295949" sldId="267"/>
            <ac:spMk id="4" creationId="{CF983877-0AD6-4019-A8CE-BC45D9BCCCDB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12.517" v="55" actId="14100"/>
        <pc:sldMkLst>
          <pc:docMk/>
          <pc:sldMk cId="1457767598" sldId="268"/>
        </pc:sldMkLst>
        <pc:spChg chg="mod">
          <ac:chgData name="Sergio Sacristan Santero" userId="955dd7f0-91eb-4aab-8e1c-7d6c143bf99a" providerId="ADAL" clId="{74061E85-E6F8-4364-AE87-D44CD90250A1}" dt="2022-03-21T14:00:12.517" v="55" actId="14100"/>
          <ac:spMkLst>
            <pc:docMk/>
            <pc:sldMk cId="1457767598" sldId="268"/>
            <ac:spMk id="4" creationId="{50D895F9-DAA0-4B04-B564-5D9434908C0F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07.005" v="54" actId="14100"/>
        <pc:sldMkLst>
          <pc:docMk/>
          <pc:sldMk cId="2654670794" sldId="270"/>
        </pc:sldMkLst>
        <pc:spChg chg="mod">
          <ac:chgData name="Sergio Sacristan Santero" userId="955dd7f0-91eb-4aab-8e1c-7d6c143bf99a" providerId="ADAL" clId="{74061E85-E6F8-4364-AE87-D44CD90250A1}" dt="2022-03-21T14:00:07.005" v="54" actId="14100"/>
          <ac:spMkLst>
            <pc:docMk/>
            <pc:sldMk cId="2654670794" sldId="270"/>
            <ac:spMk id="4" creationId="{E366D593-E6F8-4284-A588-77624C92EF03}"/>
          </ac:spMkLst>
        </pc:spChg>
      </pc:sldChg>
      <pc:sldChg chg="modSp mod">
        <pc:chgData name="Sergio Sacristan Santero" userId="955dd7f0-91eb-4aab-8e1c-7d6c143bf99a" providerId="ADAL" clId="{74061E85-E6F8-4364-AE87-D44CD90250A1}" dt="2022-03-21T14:00:26.430" v="57" actId="14100"/>
        <pc:sldMkLst>
          <pc:docMk/>
          <pc:sldMk cId="1976086795" sldId="271"/>
        </pc:sldMkLst>
        <pc:spChg chg="mod">
          <ac:chgData name="Sergio Sacristan Santero" userId="955dd7f0-91eb-4aab-8e1c-7d6c143bf99a" providerId="ADAL" clId="{74061E85-E6F8-4364-AE87-D44CD90250A1}" dt="2022-03-21T14:00:26.430" v="57" actId="14100"/>
          <ac:spMkLst>
            <pc:docMk/>
            <pc:sldMk cId="1976086795" sldId="271"/>
            <ac:spMk id="4" creationId="{5006683D-EF07-4404-8662-59B114CF93DA}"/>
          </ac:spMkLst>
        </pc:spChg>
      </pc:sldChg>
    </pc:docChg>
  </pc:docChgLst>
  <pc:docChgLst>
    <pc:chgData name="Sergio Sacristan Santero" userId="955dd7f0-91eb-4aab-8e1c-7d6c143bf99a" providerId="ADAL" clId="{BBF8727E-D74B-444A-9575-D1297F0447AB}"/>
    <pc:docChg chg="undo custSel addSld modSld">
      <pc:chgData name="Sergio Sacristan Santero" userId="955dd7f0-91eb-4aab-8e1c-7d6c143bf99a" providerId="ADAL" clId="{BBF8727E-D74B-444A-9575-D1297F0447AB}" dt="2022-03-18T10:38:07.674" v="837" actId="2711"/>
      <pc:docMkLst>
        <pc:docMk/>
      </pc:docMkLst>
      <pc:sldChg chg="modSp mod">
        <pc:chgData name="Sergio Sacristan Santero" userId="955dd7f0-91eb-4aab-8e1c-7d6c143bf99a" providerId="ADAL" clId="{BBF8727E-D74B-444A-9575-D1297F0447AB}" dt="2022-03-18T10:38:07.674" v="837" actId="2711"/>
        <pc:sldMkLst>
          <pc:docMk/>
          <pc:sldMk cId="345710030" sldId="256"/>
        </pc:sldMkLst>
        <pc:spChg chg="mod">
          <ac:chgData name="Sergio Sacristan Santero" userId="955dd7f0-91eb-4aab-8e1c-7d6c143bf99a" providerId="ADAL" clId="{BBF8727E-D74B-444A-9575-D1297F0447AB}" dt="2022-03-18T10:38:02.465" v="836" actId="2711"/>
          <ac:spMkLst>
            <pc:docMk/>
            <pc:sldMk cId="345710030" sldId="256"/>
            <ac:spMk id="2" creationId="{78CF1392-D5F0-40E1-8002-9B19E71EC08C}"/>
          </ac:spMkLst>
        </pc:spChg>
        <pc:spChg chg="mod">
          <ac:chgData name="Sergio Sacristan Santero" userId="955dd7f0-91eb-4aab-8e1c-7d6c143bf99a" providerId="ADAL" clId="{BBF8727E-D74B-444A-9575-D1297F0447AB}" dt="2022-03-18T10:38:07.674" v="837" actId="2711"/>
          <ac:spMkLst>
            <pc:docMk/>
            <pc:sldMk cId="345710030" sldId="256"/>
            <ac:spMk id="3" creationId="{1BCE6E5A-2E22-4DCF-A6F0-7E16828643C4}"/>
          </ac:spMkLst>
        </pc:spChg>
      </pc:sldChg>
      <pc:sldChg chg="modSp mod">
        <pc:chgData name="Sergio Sacristan Santero" userId="955dd7f0-91eb-4aab-8e1c-7d6c143bf99a" providerId="ADAL" clId="{BBF8727E-D74B-444A-9575-D1297F0447AB}" dt="2022-03-18T10:34:35.560" v="806" actId="20577"/>
        <pc:sldMkLst>
          <pc:docMk/>
          <pc:sldMk cId="1835260826" sldId="257"/>
        </pc:sldMkLst>
        <pc:spChg chg="mod">
          <ac:chgData name="Sergio Sacristan Santero" userId="955dd7f0-91eb-4aab-8e1c-7d6c143bf99a" providerId="ADAL" clId="{BBF8727E-D74B-444A-9575-D1297F0447AB}" dt="2022-03-18T10:34:35.560" v="806" actId="20577"/>
          <ac:spMkLst>
            <pc:docMk/>
            <pc:sldMk cId="1835260826" sldId="257"/>
            <ac:spMk id="2" creationId="{149A49A2-6E86-4CFD-971D-8F173122559E}"/>
          </ac:spMkLst>
        </pc:spChg>
      </pc:sldChg>
      <pc:sldChg chg="addSp modSp mod">
        <pc:chgData name="Sergio Sacristan Santero" userId="955dd7f0-91eb-4aab-8e1c-7d6c143bf99a" providerId="ADAL" clId="{BBF8727E-D74B-444A-9575-D1297F0447AB}" dt="2022-03-18T10:37:00.549" v="832" actId="313"/>
        <pc:sldMkLst>
          <pc:docMk/>
          <pc:sldMk cId="256374814" sldId="259"/>
        </pc:sldMkLst>
        <pc:spChg chg="mod">
          <ac:chgData name="Sergio Sacristan Santero" userId="955dd7f0-91eb-4aab-8e1c-7d6c143bf99a" providerId="ADAL" clId="{BBF8727E-D74B-444A-9575-D1297F0447AB}" dt="2022-03-18T10:37:00.549" v="832" actId="313"/>
          <ac:spMkLst>
            <pc:docMk/>
            <pc:sldMk cId="256374814" sldId="259"/>
            <ac:spMk id="3" creationId="{9834F862-74F1-468F-8BEE-5849F0ABB06F}"/>
          </ac:spMkLst>
        </pc:spChg>
        <pc:picChg chg="add mod">
          <ac:chgData name="Sergio Sacristan Santero" userId="955dd7f0-91eb-4aab-8e1c-7d6c143bf99a" providerId="ADAL" clId="{BBF8727E-D74B-444A-9575-D1297F0447AB}" dt="2022-03-17T11:22:32.516" v="699" actId="1076"/>
          <ac:picMkLst>
            <pc:docMk/>
            <pc:sldMk cId="256374814" sldId="259"/>
            <ac:picMk id="5" creationId="{3DA21329-FC8F-4C51-84DD-8B998C0C2450}"/>
          </ac:picMkLst>
        </pc:picChg>
      </pc:sldChg>
      <pc:sldChg chg="modSp mod">
        <pc:chgData name="Sergio Sacristan Santero" userId="955dd7f0-91eb-4aab-8e1c-7d6c143bf99a" providerId="ADAL" clId="{BBF8727E-D74B-444A-9575-D1297F0447AB}" dt="2022-03-17T11:20:16.569" v="669" actId="2711"/>
        <pc:sldMkLst>
          <pc:docMk/>
          <pc:sldMk cId="1315010148" sldId="263"/>
        </pc:sldMkLst>
        <pc:spChg chg="mod">
          <ac:chgData name="Sergio Sacristan Santero" userId="955dd7f0-91eb-4aab-8e1c-7d6c143bf99a" providerId="ADAL" clId="{BBF8727E-D74B-444A-9575-D1297F0447AB}" dt="2022-03-17T11:20:16.569" v="669" actId="2711"/>
          <ac:spMkLst>
            <pc:docMk/>
            <pc:sldMk cId="1315010148" sldId="263"/>
            <ac:spMk id="2" creationId="{112EC60B-28D4-4567-A8F2-70AD22B3153E}"/>
          </ac:spMkLst>
        </pc:spChg>
        <pc:spChg chg="mod">
          <ac:chgData name="Sergio Sacristan Santero" userId="955dd7f0-91eb-4aab-8e1c-7d6c143bf99a" providerId="ADAL" clId="{BBF8727E-D74B-444A-9575-D1297F0447AB}" dt="2022-03-17T11:20:13.393" v="668" actId="2711"/>
          <ac:spMkLst>
            <pc:docMk/>
            <pc:sldMk cId="1315010148" sldId="263"/>
            <ac:spMk id="3" creationId="{AD105A92-012E-4018-A10E-092FC24479CE}"/>
          </ac:spMkLst>
        </pc:spChg>
        <pc:spChg chg="mod">
          <ac:chgData name="Sergio Sacristan Santero" userId="955dd7f0-91eb-4aab-8e1c-7d6c143bf99a" providerId="ADAL" clId="{BBF8727E-D74B-444A-9575-D1297F0447AB}" dt="2022-03-17T11:20:09.473" v="667" actId="2711"/>
          <ac:spMkLst>
            <pc:docMk/>
            <pc:sldMk cId="1315010148" sldId="263"/>
            <ac:spMk id="6" creationId="{58F5D40E-8FC0-4D3B-AD8A-9E2074F1ABFE}"/>
          </ac:spMkLst>
        </pc:spChg>
      </pc:sldChg>
      <pc:sldChg chg="modSp mod">
        <pc:chgData name="Sergio Sacristan Santero" userId="955dd7f0-91eb-4aab-8e1c-7d6c143bf99a" providerId="ADAL" clId="{BBF8727E-D74B-444A-9575-D1297F0447AB}" dt="2022-03-17T11:19:59.393" v="666" actId="27636"/>
        <pc:sldMkLst>
          <pc:docMk/>
          <pc:sldMk cId="3949600033" sldId="264"/>
        </pc:sldMkLst>
        <pc:spChg chg="mod">
          <ac:chgData name="Sergio Sacristan Santero" userId="955dd7f0-91eb-4aab-8e1c-7d6c143bf99a" providerId="ADAL" clId="{BBF8727E-D74B-444A-9575-D1297F0447AB}" dt="2022-03-17T11:19:50.905" v="664" actId="2711"/>
          <ac:spMkLst>
            <pc:docMk/>
            <pc:sldMk cId="3949600033" sldId="264"/>
            <ac:spMk id="2" creationId="{E2566A41-3001-4E85-9CC5-1A295B561A92}"/>
          </ac:spMkLst>
        </pc:spChg>
        <pc:spChg chg="mod">
          <ac:chgData name="Sergio Sacristan Santero" userId="955dd7f0-91eb-4aab-8e1c-7d6c143bf99a" providerId="ADAL" clId="{BBF8727E-D74B-444A-9575-D1297F0447AB}" dt="2022-03-17T11:19:59.393" v="666" actId="27636"/>
          <ac:spMkLst>
            <pc:docMk/>
            <pc:sldMk cId="3949600033" sldId="264"/>
            <ac:spMk id="3" creationId="{38D532F5-2D54-4BCA-8618-154E65CB5623}"/>
          </ac:spMkLst>
        </pc:spChg>
      </pc:sldChg>
      <pc:sldChg chg="modSp mod">
        <pc:chgData name="Sergio Sacristan Santero" userId="955dd7f0-91eb-4aab-8e1c-7d6c143bf99a" providerId="ADAL" clId="{BBF8727E-D74B-444A-9575-D1297F0447AB}" dt="2022-03-17T11:19:46.128" v="663" actId="2711"/>
        <pc:sldMkLst>
          <pc:docMk/>
          <pc:sldMk cId="3407421932" sldId="265"/>
        </pc:sldMkLst>
        <pc:spChg chg="mod">
          <ac:chgData name="Sergio Sacristan Santero" userId="955dd7f0-91eb-4aab-8e1c-7d6c143bf99a" providerId="ADAL" clId="{BBF8727E-D74B-444A-9575-D1297F0447AB}" dt="2022-03-17T11:19:46.128" v="663" actId="2711"/>
          <ac:spMkLst>
            <pc:docMk/>
            <pc:sldMk cId="3407421932" sldId="265"/>
            <ac:spMk id="2" creationId="{C9AFB41E-C46B-426C-B4FE-55CE7019799C}"/>
          </ac:spMkLst>
        </pc:spChg>
        <pc:spChg chg="mod">
          <ac:chgData name="Sergio Sacristan Santero" userId="955dd7f0-91eb-4aab-8e1c-7d6c143bf99a" providerId="ADAL" clId="{BBF8727E-D74B-444A-9575-D1297F0447AB}" dt="2022-03-17T11:19:41.978" v="662" actId="27636"/>
          <ac:spMkLst>
            <pc:docMk/>
            <pc:sldMk cId="3407421932" sldId="265"/>
            <ac:spMk id="3" creationId="{D48EEBF3-BDA0-4343-9050-9693BA42E98E}"/>
          </ac:spMkLst>
        </pc:spChg>
      </pc:sldChg>
      <pc:sldChg chg="modSp mod">
        <pc:chgData name="Sergio Sacristan Santero" userId="955dd7f0-91eb-4aab-8e1c-7d6c143bf99a" providerId="ADAL" clId="{BBF8727E-D74B-444A-9575-D1297F0447AB}" dt="2022-03-17T11:23:47.929" v="703" actId="20577"/>
        <pc:sldMkLst>
          <pc:docMk/>
          <pc:sldMk cId="2040904858" sldId="266"/>
        </pc:sldMkLst>
        <pc:spChg chg="mod">
          <ac:chgData name="Sergio Sacristan Santero" userId="955dd7f0-91eb-4aab-8e1c-7d6c143bf99a" providerId="ADAL" clId="{BBF8727E-D74B-444A-9575-D1297F0447AB}" dt="2022-03-17T11:23:47.929" v="703" actId="20577"/>
          <ac:spMkLst>
            <pc:docMk/>
            <pc:sldMk cId="2040904858" sldId="266"/>
            <ac:spMk id="2" creationId="{990A8265-577E-4D4D-837E-BF2BBCE0E290}"/>
          </ac:spMkLst>
        </pc:spChg>
        <pc:spChg chg="mod">
          <ac:chgData name="Sergio Sacristan Santero" userId="955dd7f0-91eb-4aab-8e1c-7d6c143bf99a" providerId="ADAL" clId="{BBF8727E-D74B-444A-9575-D1297F0447AB}" dt="2022-03-17T11:19:36.072" v="660" actId="2711"/>
          <ac:spMkLst>
            <pc:docMk/>
            <pc:sldMk cId="2040904858" sldId="266"/>
            <ac:spMk id="3" creationId="{693D70A2-7225-42F9-B0A0-588C66924AE1}"/>
          </ac:spMkLst>
        </pc:spChg>
        <pc:picChg chg="mod">
          <ac:chgData name="Sergio Sacristan Santero" userId="955dd7f0-91eb-4aab-8e1c-7d6c143bf99a" providerId="ADAL" clId="{BBF8727E-D74B-444A-9575-D1297F0447AB}" dt="2022-03-17T11:09:52.932" v="0" actId="1076"/>
          <ac:picMkLst>
            <pc:docMk/>
            <pc:sldMk cId="2040904858" sldId="266"/>
            <ac:picMk id="5" creationId="{275B58B6-91EE-4D2F-A5F7-6A5C7B9743DD}"/>
          </ac:picMkLst>
        </pc:picChg>
        <pc:picChg chg="mod">
          <ac:chgData name="Sergio Sacristan Santero" userId="955dd7f0-91eb-4aab-8e1c-7d6c143bf99a" providerId="ADAL" clId="{BBF8727E-D74B-444A-9575-D1297F0447AB}" dt="2022-03-17T11:09:54.884" v="1" actId="1076"/>
          <ac:picMkLst>
            <pc:docMk/>
            <pc:sldMk cId="2040904858" sldId="266"/>
            <ac:picMk id="7" creationId="{536D169C-B02C-4188-8FB5-A9DD457D6D5C}"/>
          </ac:picMkLst>
        </pc:picChg>
      </pc:sldChg>
      <pc:sldChg chg="addSp modSp new mod">
        <pc:chgData name="Sergio Sacristan Santero" userId="955dd7f0-91eb-4aab-8e1c-7d6c143bf99a" providerId="ADAL" clId="{BBF8727E-D74B-444A-9575-D1297F0447AB}" dt="2022-03-17T11:24:03.250" v="704" actId="207"/>
        <pc:sldMkLst>
          <pc:docMk/>
          <pc:sldMk cId="611295949" sldId="267"/>
        </pc:sldMkLst>
        <pc:spChg chg="mod">
          <ac:chgData name="Sergio Sacristan Santero" userId="955dd7f0-91eb-4aab-8e1c-7d6c143bf99a" providerId="ADAL" clId="{BBF8727E-D74B-444A-9575-D1297F0447AB}" dt="2022-03-17T11:19:23.553" v="657" actId="2711"/>
          <ac:spMkLst>
            <pc:docMk/>
            <pc:sldMk cId="611295949" sldId="267"/>
            <ac:spMk id="2" creationId="{27EE8F74-5910-4722-99B0-39699D77E542}"/>
          </ac:spMkLst>
        </pc:spChg>
        <pc:spChg chg="mod">
          <ac:chgData name="Sergio Sacristan Santero" userId="955dd7f0-91eb-4aab-8e1c-7d6c143bf99a" providerId="ADAL" clId="{BBF8727E-D74B-444A-9575-D1297F0447AB}" dt="2022-03-17T11:24:03.250" v="704" actId="207"/>
          <ac:spMkLst>
            <pc:docMk/>
            <pc:sldMk cId="611295949" sldId="267"/>
            <ac:spMk id="3" creationId="{86AA1E34-427D-402C-9690-9837413664AA}"/>
          </ac:spMkLst>
        </pc:spChg>
        <pc:picChg chg="add mod">
          <ac:chgData name="Sergio Sacristan Santero" userId="955dd7f0-91eb-4aab-8e1c-7d6c143bf99a" providerId="ADAL" clId="{BBF8727E-D74B-444A-9575-D1297F0447AB}" dt="2022-03-17T11:12:39.674" v="185" actId="1076"/>
          <ac:picMkLst>
            <pc:docMk/>
            <pc:sldMk cId="611295949" sldId="267"/>
            <ac:picMk id="5" creationId="{A54D5861-34E7-4A8F-BE23-CE7459CE617D}"/>
          </ac:picMkLst>
        </pc:picChg>
        <pc:picChg chg="add mod">
          <ac:chgData name="Sergio Sacristan Santero" userId="955dd7f0-91eb-4aab-8e1c-7d6c143bf99a" providerId="ADAL" clId="{BBF8727E-D74B-444A-9575-D1297F0447AB}" dt="2022-03-17T11:13:22.227" v="203" actId="1076"/>
          <ac:picMkLst>
            <pc:docMk/>
            <pc:sldMk cId="611295949" sldId="267"/>
            <ac:picMk id="7" creationId="{CECFBE78-2513-4702-8699-63A926810DCC}"/>
          </ac:picMkLst>
        </pc:picChg>
      </pc:sldChg>
      <pc:sldChg chg="addSp modSp new mod">
        <pc:chgData name="Sergio Sacristan Santero" userId="955dd7f0-91eb-4aab-8e1c-7d6c143bf99a" providerId="ADAL" clId="{BBF8727E-D74B-444A-9575-D1297F0447AB}" dt="2022-03-17T11:20:44.481" v="690" actId="20577"/>
        <pc:sldMkLst>
          <pc:docMk/>
          <pc:sldMk cId="1457767598" sldId="268"/>
        </pc:sldMkLst>
        <pc:spChg chg="mod">
          <ac:chgData name="Sergio Sacristan Santero" userId="955dd7f0-91eb-4aab-8e1c-7d6c143bf99a" providerId="ADAL" clId="{BBF8727E-D74B-444A-9575-D1297F0447AB}" dt="2022-03-17T11:20:28.307" v="670" actId="6549"/>
          <ac:spMkLst>
            <pc:docMk/>
            <pc:sldMk cId="1457767598" sldId="268"/>
            <ac:spMk id="2" creationId="{509AD714-C784-49DD-9767-BF914BA2F405}"/>
          </ac:spMkLst>
        </pc:spChg>
        <pc:spChg chg="mod">
          <ac:chgData name="Sergio Sacristan Santero" userId="955dd7f0-91eb-4aab-8e1c-7d6c143bf99a" providerId="ADAL" clId="{BBF8727E-D74B-444A-9575-D1297F0447AB}" dt="2022-03-17T11:20:44.481" v="690" actId="20577"/>
          <ac:spMkLst>
            <pc:docMk/>
            <pc:sldMk cId="1457767598" sldId="268"/>
            <ac:spMk id="3" creationId="{7C888F39-5D73-49D7-A780-8B8F012652AA}"/>
          </ac:spMkLst>
        </pc:spChg>
        <pc:picChg chg="add mod">
          <ac:chgData name="Sergio Sacristan Santero" userId="955dd7f0-91eb-4aab-8e1c-7d6c143bf99a" providerId="ADAL" clId="{BBF8727E-D74B-444A-9575-D1297F0447AB}" dt="2022-03-17T11:16:09.094" v="287" actId="1076"/>
          <ac:picMkLst>
            <pc:docMk/>
            <pc:sldMk cId="1457767598" sldId="268"/>
            <ac:picMk id="5" creationId="{4EB9F5B7-1D7B-4F97-9CE2-226B2D9387B4}"/>
          </ac:picMkLst>
        </pc:picChg>
      </pc:sldChg>
      <pc:sldChg chg="addSp delSp modSp new mod chgLayout">
        <pc:chgData name="Sergio Sacristan Santero" userId="955dd7f0-91eb-4aab-8e1c-7d6c143bf99a" providerId="ADAL" clId="{BBF8727E-D74B-444A-9575-D1297F0447AB}" dt="2022-03-18T10:37:51.346" v="835" actId="2711"/>
        <pc:sldMkLst>
          <pc:docMk/>
          <pc:sldMk cId="1838683573" sldId="269"/>
        </pc:sldMkLst>
        <pc:spChg chg="del mod ord">
          <ac:chgData name="Sergio Sacristan Santero" userId="955dd7f0-91eb-4aab-8e1c-7d6c143bf99a" providerId="ADAL" clId="{BBF8727E-D74B-444A-9575-D1297F0447AB}" dt="2022-03-17T11:21:11.023" v="692" actId="700"/>
          <ac:spMkLst>
            <pc:docMk/>
            <pc:sldMk cId="1838683573" sldId="269"/>
            <ac:spMk id="2" creationId="{9E649CFD-30A7-4D9F-B7F7-47B428E0B7E6}"/>
          </ac:spMkLst>
        </pc:spChg>
        <pc:spChg chg="del mod ord">
          <ac:chgData name="Sergio Sacristan Santero" userId="955dd7f0-91eb-4aab-8e1c-7d6c143bf99a" providerId="ADAL" clId="{BBF8727E-D74B-444A-9575-D1297F0447AB}" dt="2022-03-17T11:21:11.023" v="692" actId="700"/>
          <ac:spMkLst>
            <pc:docMk/>
            <pc:sldMk cId="1838683573" sldId="269"/>
            <ac:spMk id="3" creationId="{2826670B-4C2B-4BE1-8854-008F267C4570}"/>
          </ac:spMkLst>
        </pc:spChg>
        <pc:spChg chg="add mod ord">
          <ac:chgData name="Sergio Sacristan Santero" userId="955dd7f0-91eb-4aab-8e1c-7d6c143bf99a" providerId="ADAL" clId="{BBF8727E-D74B-444A-9575-D1297F0447AB}" dt="2022-03-18T10:37:51.346" v="835" actId="2711"/>
          <ac:spMkLst>
            <pc:docMk/>
            <pc:sldMk cId="1838683573" sldId="269"/>
            <ac:spMk id="4" creationId="{426FD23E-24ED-4EF6-A9D1-2A162C70FBC9}"/>
          </ac:spMkLst>
        </pc:spChg>
        <pc:spChg chg="add del mod ord">
          <ac:chgData name="Sergio Sacristan Santero" userId="955dd7f0-91eb-4aab-8e1c-7d6c143bf99a" providerId="ADAL" clId="{BBF8727E-D74B-444A-9575-D1297F0447AB}" dt="2022-03-17T11:21:15.712" v="696" actId="478"/>
          <ac:spMkLst>
            <pc:docMk/>
            <pc:sldMk cId="1838683573" sldId="269"/>
            <ac:spMk id="5" creationId="{E110D9BB-5DAD-42EC-A765-97C46F754A5B}"/>
          </ac:spMkLst>
        </pc:spChg>
      </pc:sldChg>
      <pc:sldChg chg="addSp delSp modSp new mod">
        <pc:chgData name="Sergio Sacristan Santero" userId="955dd7f0-91eb-4aab-8e1c-7d6c143bf99a" providerId="ADAL" clId="{BBF8727E-D74B-444A-9575-D1297F0447AB}" dt="2022-03-18T10:37:43.624" v="834" actId="2711"/>
        <pc:sldMkLst>
          <pc:docMk/>
          <pc:sldMk cId="2654670794" sldId="270"/>
        </pc:sldMkLst>
        <pc:spChg chg="mod">
          <ac:chgData name="Sergio Sacristan Santero" userId="955dd7f0-91eb-4aab-8e1c-7d6c143bf99a" providerId="ADAL" clId="{BBF8727E-D74B-444A-9575-D1297F0447AB}" dt="2022-03-18T10:37:43.624" v="834" actId="2711"/>
          <ac:spMkLst>
            <pc:docMk/>
            <pc:sldMk cId="2654670794" sldId="270"/>
            <ac:spMk id="2" creationId="{A5DC2801-D26A-4B29-BD7B-61D835ECAF06}"/>
          </ac:spMkLst>
        </pc:spChg>
        <pc:spChg chg="mod">
          <ac:chgData name="Sergio Sacristan Santero" userId="955dd7f0-91eb-4aab-8e1c-7d6c143bf99a" providerId="ADAL" clId="{BBF8727E-D74B-444A-9575-D1297F0447AB}" dt="2022-03-18T10:37:38.719" v="833" actId="207"/>
          <ac:spMkLst>
            <pc:docMk/>
            <pc:sldMk cId="2654670794" sldId="270"/>
            <ac:spMk id="3" creationId="{E61A7E2B-821E-4366-92AD-E55A3D63DD26}"/>
          </ac:spMkLst>
        </pc:spChg>
        <pc:spChg chg="add del mod">
          <ac:chgData name="Sergio Sacristan Santero" userId="955dd7f0-91eb-4aab-8e1c-7d6c143bf99a" providerId="ADAL" clId="{BBF8727E-D74B-444A-9575-D1297F0447AB}" dt="2022-03-18T10:33:04.587" v="726"/>
          <ac:spMkLst>
            <pc:docMk/>
            <pc:sldMk cId="2654670794" sldId="270"/>
            <ac:spMk id="4" creationId="{DE1631F9-55D2-4DE1-854F-A093D74674F6}"/>
          </ac:spMkLst>
        </pc:spChg>
        <pc:picChg chg="add mod">
          <ac:chgData name="Sergio Sacristan Santero" userId="955dd7f0-91eb-4aab-8e1c-7d6c143bf99a" providerId="ADAL" clId="{BBF8727E-D74B-444A-9575-D1297F0447AB}" dt="2022-03-18T10:33:24.297" v="728" actId="1076"/>
          <ac:picMkLst>
            <pc:docMk/>
            <pc:sldMk cId="2654670794" sldId="270"/>
            <ac:picMk id="6" creationId="{0356C326-5298-4A7B-A77E-81FADA1442D6}"/>
          </ac:picMkLst>
        </pc:picChg>
      </pc:sldChg>
      <pc:sldChg chg="modSp new mod">
        <pc:chgData name="Sergio Sacristan Santero" userId="955dd7f0-91eb-4aab-8e1c-7d6c143bf99a" providerId="ADAL" clId="{BBF8727E-D74B-444A-9575-D1297F0447AB}" dt="2022-03-18T10:36:47.340" v="831" actId="313"/>
        <pc:sldMkLst>
          <pc:docMk/>
          <pc:sldMk cId="1976086795" sldId="271"/>
        </pc:sldMkLst>
        <pc:spChg chg="mod">
          <ac:chgData name="Sergio Sacristan Santero" userId="955dd7f0-91eb-4aab-8e1c-7d6c143bf99a" providerId="ADAL" clId="{BBF8727E-D74B-444A-9575-D1297F0447AB}" dt="2022-03-18T10:36:47.340" v="831" actId="313"/>
          <ac:spMkLst>
            <pc:docMk/>
            <pc:sldMk cId="1976086795" sldId="271"/>
            <ac:spMk id="2" creationId="{655182E4-946A-43ED-A243-7213433E80A3}"/>
          </ac:spMkLst>
        </pc:spChg>
        <pc:spChg chg="mod">
          <ac:chgData name="Sergio Sacristan Santero" userId="955dd7f0-91eb-4aab-8e1c-7d6c143bf99a" providerId="ADAL" clId="{BBF8727E-D74B-444A-9575-D1297F0447AB}" dt="2022-03-18T10:36:25.454" v="830" actId="27636"/>
          <ac:spMkLst>
            <pc:docMk/>
            <pc:sldMk cId="1976086795" sldId="271"/>
            <ac:spMk id="3" creationId="{25980E45-D093-430B-AF0E-F77DE6658C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D05D553-B6C2-43D9-B942-3F356A62C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48302E-EC2C-40CE-8132-333F2D65C1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6D647-B68C-484F-B558-0E43DFFB99F7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178B09-FA79-4613-9FEF-D297342CF3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Web Comercial Iberdrola - NTTDATA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51C0E-346F-4569-9711-57F62649F3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EC8A-0D15-4561-943D-267ABEBEC8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672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3FCA3-05A6-45BF-A930-4BEA47FDD702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Web Comercial Iberdrola - NTTDATA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8783-8F07-4C9B-B57A-2E8CF19CC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0666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62F941-0C75-4EC7-8D24-11E6A4D59AE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Web Comercial Iberdrola - NTTDATA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F90E-D6BC-489A-B112-083348BDAB6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237-FFB1-4E3C-9063-A8CDD16B296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1A2-7569-41BB-9CB8-FA0DBAA16E0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EA959-A5DD-4B81-A93A-E9F3A309AC41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Web Comercial Iberdrola - NTTDATA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779-4E8B-4328-A6C5-7571689E6CF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A54D-1D4A-4EC7-A95A-EA1A922634F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CC3-9FB4-44D8-A5B2-077A948F291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6B7-C306-40E4-8296-BB0287311AD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540DA-8E0A-475F-A6F7-809B0C1D10A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Web Comercial Iberdrola - NTTDATA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81B6A-C44A-4EB4-8B98-FBB3DDF5B3A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Web Comercial Iberdrola - NTTDATA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D905884-1F19-4666-B609-068EE0BEA6E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Web Comercial Iberdrola - NTTDATA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1392-D5F0-40E1-8002-9B19E71E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838047"/>
            <a:ext cx="8361229" cy="2098226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E6E5A-2E22-4DCF-A6F0-7E168286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1" y="3107955"/>
            <a:ext cx="6831673" cy="1086237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Comercial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6A093D-B673-445D-81E6-5275039C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49" y="3751854"/>
            <a:ext cx="20859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6A41-3001-4E85-9CC5-1A295B56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Peticion</a:t>
            </a:r>
            <a:r>
              <a:rPr lang="es-ES" dirty="0"/>
              <a:t> Ajax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532F5-2D54-4BCA-8618-154E65CB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155382" cy="4080617"/>
          </a:xfrm>
        </p:spPr>
        <p:txBody>
          <a:bodyPr>
            <a:normAutofit fontScale="85000" lnSpcReduction="1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otro tipo de peticiones que no sean “POST”,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también nos lo facilitara</a:t>
            </a:r>
          </a:p>
          <a:p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$.</a:t>
            </a:r>
            <a:r>
              <a:rPr lang="es-E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$.</a:t>
            </a:r>
            <a:r>
              <a:rPr lang="es-E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getJSON</a:t>
            </a:r>
            <a:r>
              <a:rPr lang="es-E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*Siempre es recomendable apoyarse en la documentación(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https://api.jquery.com/jquery.ajax/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73D39-8365-41BA-8E04-87C17F65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36" y="3159677"/>
            <a:ext cx="2828925" cy="638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4A5010-2BFC-4D1C-BC59-DF54469B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37" y="4763061"/>
            <a:ext cx="2981325" cy="6858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77335-B707-4BF1-9027-D14FA914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8D2C4-0B38-49F7-AD4B-171EF00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0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B41E-C46B-426C-B4FE-55CE701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Recorrer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EEBF3-BDA0-4343-9050-9693BA42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854"/>
            <a:ext cx="9601200" cy="2354028"/>
          </a:xfrm>
        </p:spPr>
        <p:txBody>
          <a:bodyPr>
            <a:normAutofit fontScale="92500" lnSpcReduction="20000"/>
          </a:bodyPr>
          <a:lstStyle/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permite iterar todos los elementos de un arreglo, retornando un nuevo arreglo, dada una determinada función o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ejecutar en cada elemento que lo compone.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ejecutará el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indicado por cada elemento del arreglo. La mayor diferencia entre ambos, es que este método no retorna un nuevo arreglo y solo se limitará a recorrerlo.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.reduce():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permite, dada una función, “reducirlo” o “transformar” los elementos de un arreglo en un nuevo y único valor.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s-E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s-E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59E083-556B-446F-9AC2-7EDF360D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1" y="4744484"/>
            <a:ext cx="2841201" cy="13449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59F6870-580F-4C16-ACA0-3CB6E050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67" y="4965938"/>
            <a:ext cx="3209926" cy="9020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49AF23-D0D0-41BD-9F89-FB05D1F6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37" y="5216956"/>
            <a:ext cx="3209925" cy="40005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BFA8E5-9356-48A1-827F-540DC81B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875DD-B1B7-4386-A9B6-74F2E9CF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A8265-577E-4D4D-837E-BF2BBCE0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Recorrer Objetos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D70A2-7225-42F9-B0A0-588C6692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21345"/>
          </a:xfrm>
        </p:spPr>
        <p:txBody>
          <a:bodyPr/>
          <a:lstStyle/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retornara el primer elemento que encuentre cumpliendo los requerimientos que proponga nuestro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funcionamiento similar al de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retornara un nuevo arreglo con todos los elementos que encuentre cumpliendo los requerimientos que proponga nuestro </a:t>
            </a:r>
            <a:r>
              <a:rPr lang="es-ES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5B58B6-91EE-4D2F-A5F7-6A5C7B97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64" y="4255893"/>
            <a:ext cx="4124325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6D169C-B02C-4188-8FB5-A9DD457D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1192"/>
            <a:ext cx="4457700" cy="77152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204065-A1BB-4734-8ACA-923E0A3C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D9C51-8F99-4376-9342-49A914E8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8F74-5910-4722-99B0-39699D77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Modificaciones</a:t>
            </a:r>
            <a:r>
              <a:rPr lang="es-ES" dirty="0"/>
              <a:t> CSS por JQUERY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A1E34-427D-402C-9690-98374136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dos formas de modificar los estilos desde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Creando estilos propios.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Añadiendo o eliminando clases existentes en el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4D5861-34E7-4A8F-BE23-CE7459CE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76700"/>
            <a:ext cx="4981575" cy="1266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CFBE78-2513-4702-8699-63A92681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074" y="4443412"/>
            <a:ext cx="3057525" cy="5334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983877-0AD6-4019-A8CE-BC45D9BC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A2B87-9620-48CD-8DBB-2653F4AC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AD714-C784-49DD-9767-BF914BA2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88F39-5D73-49D7-A780-8B8F012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Almacene datos arbitrarios asociados con los elementos coincidentes o devuelva el valor en el almacén de datos designado para el primer elemento del conjunto de elementos coincidentes.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data-role="page" data-last-value="43" data-hidden="true“ /div&gt;</a:t>
            </a:r>
          </a:p>
          <a:p>
            <a:pPr lvl="1"/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Podremos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coger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y/o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modificarla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podremos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DOM</a:t>
            </a:r>
          </a:p>
          <a:p>
            <a:pPr lvl="1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B9F5B7-1D7B-4F97-9CE2-226B2D93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56" y="4076700"/>
            <a:ext cx="2428875" cy="6858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D895F9-DAA0-4B04-B564-5D94349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3D72D-17FD-4EF3-B13B-B75E8FB6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2801-D26A-4B29-BD7B-61D835EC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A7E2B-821E-4366-92AD-E55A3D63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activar el modal sin utilizar el enlace podemos hacerlo con </a:t>
            </a:r>
            <a:r>
              <a:rPr lang="es-E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accediendo al propio modal por su </a:t>
            </a:r>
            <a:r>
              <a:rPr lang="es-E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ejecutando la función </a:t>
            </a:r>
            <a:r>
              <a:rPr lang="es-E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modal()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esta forma</a:t>
            </a:r>
          </a:p>
          <a:p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misma manera con la palabra “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lo ocultaremos.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6C326-5298-4A7B-A77E-81FADA14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46" y="3621369"/>
            <a:ext cx="1952625" cy="24765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66D593-E6F8-4284-A588-77624C92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E7E1A-CAE9-47D6-8737-91F30CF4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6FD23E-24ED-4EF6-A9D1-2A162C70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8386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82E4-946A-43ED-A243-7213433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2622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80E45-D093-430B-AF0E-F77DE665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422"/>
            <a:ext cx="9601200" cy="438897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es, como se usa y para que sirve JQUERY?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declaración de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s-ES" dirty="0"/>
              <a:t> principales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Eventos y manejadores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Modificar elementos del DOM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es AJAX y cuales son sus ventajas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Petición Ajax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Arial" panose="020B0604020202020204" pitchFamily="34" charset="0"/>
              </a:rPr>
              <a:t>Recorrer Objetos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Arial" panose="020B0604020202020204" pitchFamily="34" charset="0"/>
              </a:rPr>
              <a:t>Modificaciones</a:t>
            </a: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Franklin Gothic Book" panose="020B0503020102020204" pitchFamily="34" charset="0"/>
              </a:rPr>
              <a:t> CSS por JQUERY</a:t>
            </a:r>
            <a:endParaRPr lang="es-ES" sz="1800" dirty="0">
              <a:solidFill>
                <a:srgbClr val="191B0E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Franklin Gothic Book" panose="020B0503020102020204" pitchFamily="34" charset="0"/>
              </a:rPr>
              <a:t>Atributos data</a:t>
            </a:r>
            <a:endParaRPr lang="es-ES" sz="1800" b="0" i="0" u="none" strike="noStrike" kern="1200" baseline="0" dirty="0">
              <a:solidFill>
                <a:srgbClr val="191B0E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1800" b="0" i="0" u="none" strike="noStrike" kern="1200" baseline="0" dirty="0">
                <a:solidFill>
                  <a:srgbClr val="191B0E"/>
                </a:solidFill>
                <a:latin typeface="Franklin Gothic Book" panose="020B0503020102020204" pitchFamily="34" charset="0"/>
              </a:rPr>
              <a:t>MODALES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06683D-EF07-4404-8662-59B114CF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D2DEF5-FEE9-489D-9045-EEAB668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8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49A2-6E86-4CFD-971D-8F173122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es, como se usa y para que sirve JQUERY?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61BF5-61D8-4D07-A230-AC3A7B71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una librería perteneciente al lenguaje de programación JavaScript</a:t>
            </a: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olamente es necesario descargar la librería y enlazar en nuestras páginas el único archivo JavaScript que la forma</a:t>
            </a:r>
          </a:p>
          <a:p>
            <a:pPr lvl="1"/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="jquery.js"&gt;&lt;/script&gt;</a:t>
            </a:r>
          </a:p>
          <a:p>
            <a:pPr marL="530352" lvl="1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 el lenguaje JS, reduce el numero de errores y facilita la sintaxis</a:t>
            </a:r>
          </a:p>
          <a:p>
            <a:endParaRPr lang="es-ES" b="1" i="0" dirty="0"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b="1" i="0" dirty="0"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b="1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74444B-5F97-4F1D-9E63-9ADE3F66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99" y="5025331"/>
            <a:ext cx="1435572" cy="1428056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7E0B05-B609-4AFB-AC17-E1B0EFC1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31A83-0A1D-4815-810C-83D618AA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99E6B-E33F-47D3-8E67-A93D477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declaración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4F862-74F1-468F-8BEE-5849F0AB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189"/>
            <a:ext cx="9601200" cy="416607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Como ya sabréis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 es un lenguaje tipado, por lo que solo podremos inicializar las variables de tres formas.</a:t>
            </a:r>
          </a:p>
          <a:p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</a:p>
          <a:p>
            <a:pPr lvl="1"/>
            <a:r>
              <a:rPr lang="es-ES" i="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utiliza para declarar una variable y adicionalmente se puede inicializar el valor de esta variable</a:t>
            </a:r>
            <a:r>
              <a:rPr lang="es-ES" b="1" i="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desuso).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s-E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E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permite declarar variables limitando su alcance (</a:t>
            </a:r>
            <a:r>
              <a:rPr lang="es-E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al bloque, declaración, o expresión donde se está usando.</a:t>
            </a:r>
            <a:endParaRPr lang="es-E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permite declarar variables, pero no permite reasignar su valor.</a:t>
            </a:r>
          </a:p>
          <a:p>
            <a:pPr lvl="1"/>
            <a:endParaRPr lang="es-ES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21329-FC8F-4C51-84DD-8B998C0C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5862637"/>
            <a:ext cx="1390650" cy="61912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1A86D5-04F3-4AB5-BAE2-DFB171F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A021F-781F-4528-83CB-F30692A4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734B4-5839-4CAA-AC5E-CBC3E86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s-ES" dirty="0"/>
              <a:t>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E4428-0C31-4101-AFE2-27B40431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909"/>
            <a:ext cx="5407891" cy="4973782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función principal para inicializar nuestras funciones es:</a:t>
            </a:r>
          </a:p>
          <a:p>
            <a:pPr lvl="1"/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{</a:t>
            </a:r>
          </a:p>
          <a:p>
            <a:pPr marL="987552" lvl="2" indent="0">
              <a:buNone/>
            </a:pP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s-E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ES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pPr marL="530352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su interior se programará o invocará a las funciones necesarias para la carga inicial de la página.</a:t>
            </a:r>
          </a:p>
          <a:p>
            <a:pPr marL="530352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Otras funciones muy usadas pueden ser</a:t>
            </a:r>
          </a:p>
          <a:p>
            <a:pPr lvl="1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show()</a:t>
            </a:r>
          </a:p>
          <a:p>
            <a:pPr marL="530352" lvl="1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*Os recomiendo tener una “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” de cada lenguaje para consultas rápidas</a:t>
            </a:r>
          </a:p>
          <a:p>
            <a:pPr marL="530352" lvl="1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7FED8B-9D61-45F4-9F34-5EB8694C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1" y="2156735"/>
            <a:ext cx="5331402" cy="366212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900091-DDD3-4963-B93F-027C4596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0567E-F718-438A-B7F5-992388B6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AA7FA-3EE2-4E05-930D-49376700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Eventos y manejadores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66749-02C2-4FB4-BBF4-C5A6D5E4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Como en todos los lenguajes tenemos eventos</a:t>
            </a:r>
          </a:p>
          <a:p>
            <a:pPr lvl="1"/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s-ES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manejarlas lo haremos de la siguiente manera:</a:t>
            </a:r>
          </a:p>
          <a:p>
            <a:pPr lvl="1"/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elementoManejado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(“evento”,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(){//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pPr lvl="1"/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$(“p”).</a:t>
            </a:r>
            <a:r>
              <a:rPr lang="es-ES" b="1" i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b="1" i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s-ES" b="1" i="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987552" lvl="2" indent="0">
              <a:buNone/>
            </a:pP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console.log(“pulsaste el párrafo);</a:t>
            </a:r>
          </a:p>
          <a:p>
            <a:pPr marL="987552" lvl="2" indent="0">
              <a:buNone/>
            </a:pPr>
            <a:r>
              <a:rPr lang="es-ES" b="1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s-ES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esta forma podemos controlar cualquier evento asociado a un elemento del DOM.</a:t>
            </a:r>
            <a:endParaRPr lang="es-ES" i="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11B5F7-79C5-41B6-9E58-5D3D9920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D873E5-9B48-422A-B65E-5FC29788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0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F0F0B-3500-4F4B-9877-17DB87D9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Modificar elementos del DOM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6BBA-B659-49D5-B37F-1A3ED02A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5716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manejar elementos del DOM tenemos varias funciones: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obtener el contenido de cualquier elemento, también se puede modificar ese elemento introduciendo el texto dentro de la función.</a:t>
            </a:r>
          </a:p>
          <a:p>
            <a:pPr lvl="1"/>
            <a:r>
              <a:rPr lang="es-ES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s-ES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 </a:t>
            </a:r>
            <a:r>
              <a:rPr lang="es-ES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appendTo</a:t>
            </a:r>
            <a:r>
              <a:rPr lang="es-ES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inserta un elemento requerido dentro del elemento indicado posicionándolo al final:</a:t>
            </a:r>
          </a:p>
          <a:p>
            <a:pPr marL="987552" lvl="2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$(‘#elementoPadre').appendTo(‘&lt;p&gt;elemento hijo&lt;/p&gt;’);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.prepend() o prependTo(): igual que el anterior solo que poniendo el elemento antes.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.clone(): sirve para clonar elementos </a:t>
            </a:r>
          </a:p>
          <a:p>
            <a:pPr marL="987552" lvl="2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$(‘#elemento').clone();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Otras funciones son after(), before(),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()…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FC8BCF-7DA3-41EC-BA74-D07E8C3C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A9F8D4-752F-4F0F-A4F5-EA772EE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1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78EC-CB97-4D2C-9509-176FF799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es AJAX y cuales son sus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F024A-55DB-4C51-8495-5A4037CF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311353" cy="4166075"/>
          </a:xfrm>
        </p:spPr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conjunto de técnicas de desarrollo web que permiten que las aplicaciones web funcionen de forma asíncrona, procesando cualquier solicitud al servidor en segundo plano</a:t>
            </a:r>
          </a:p>
          <a:p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las páginas se modifiquen sin tener que volver a cargarse, dándole al usuario la sensación de que los cambios se producen instantáneamente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E26958-07AE-4DF0-8C47-1895BFC8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36" y="2064304"/>
            <a:ext cx="3807764" cy="392294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34F96E-5E9D-48BD-B243-B06FE1CD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15B38-5177-44B2-B59E-76209C4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EC60B-28D4-4567-A8F2-70AD22B3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580"/>
            <a:ext cx="9601200" cy="148590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Petición Ajax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05A92-012E-4018-A10E-092FC244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530"/>
            <a:ext cx="9601200" cy="701823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 continuación vamos a crear una función que tenga un Ajax para solicitar datos a un servidor: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69725F-BFC4-46A6-96A0-95C58EFE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9" y="2752679"/>
            <a:ext cx="5133109" cy="33004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F5D40E-8FC0-4D3B-AD8A-9E2074F1ABFE}"/>
              </a:ext>
            </a:extLst>
          </p:cNvPr>
          <p:cNvSpPr txBox="1"/>
          <p:nvPr/>
        </p:nvSpPr>
        <p:spPr>
          <a:xfrm>
            <a:off x="6661726" y="2130353"/>
            <a:ext cx="5133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 primero que necesitamos es saber como es la petición, en este caso es un POST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Entonces necesitaremos los datos que vamos a enviar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jsondatos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continuación configuramos la petición: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“url: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indicamos sobre el servidor y mas concretamente sobre la función del controlador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“data”: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parseamos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los datos recogidos para pasarlos como cadena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como dijimos es un POST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contentType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caso será un JSON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caso de que la petición se procese correctamente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“error”: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caso de que la petición no se pueda procesar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ultimo lanzaremos la petición Ajax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$.Ajax(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formParams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BC0380-3648-40B0-B140-E9CF4234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0" y="6453386"/>
            <a:ext cx="7878994" cy="404614"/>
          </a:xfrm>
        </p:spPr>
        <p:txBody>
          <a:bodyPr/>
          <a:lstStyle/>
          <a:p>
            <a:r>
              <a:rPr lang="en-US" dirty="0"/>
              <a:t>Web Comercial Iberdrola - NTTDATA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819C2-D5D6-4F0D-BF3B-BE7B50A4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1014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1651</TotalTime>
  <Words>1082</Words>
  <Application>Microsoft Office PowerPoint</Application>
  <PresentationFormat>Panorámica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charter</vt:lpstr>
      <vt:lpstr>Franklin Gothic Book</vt:lpstr>
      <vt:lpstr>sohne</vt:lpstr>
      <vt:lpstr>Recorte</vt:lpstr>
      <vt:lpstr>JQUERY</vt:lpstr>
      <vt:lpstr>Índice</vt:lpstr>
      <vt:lpstr>¿Qué es, como se usa y para que sirve JQUERY?</vt:lpstr>
      <vt:lpstr>La declaración de variables</vt:lpstr>
      <vt:lpstr>Funciones principales</vt:lpstr>
      <vt:lpstr>Eventos y manejadores</vt:lpstr>
      <vt:lpstr>Modificar elementos del DOM</vt:lpstr>
      <vt:lpstr>Que es AJAX y cuales son sus ventajas</vt:lpstr>
      <vt:lpstr>Petición Ajax</vt:lpstr>
      <vt:lpstr>Peticion Ajax II</vt:lpstr>
      <vt:lpstr>Recorrer Objetos</vt:lpstr>
      <vt:lpstr>Recorrer Objetos II</vt:lpstr>
      <vt:lpstr>Modificaciones CSS por JQUERY</vt:lpstr>
      <vt:lpstr>Atributos data</vt:lpstr>
      <vt:lpstr>MODALES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Sergio Sacristan Santero</dc:creator>
  <cp:lastModifiedBy>Sergio Sacristan Santero</cp:lastModifiedBy>
  <cp:revision>1</cp:revision>
  <dcterms:created xsi:type="dcterms:W3CDTF">2022-03-17T07:12:18Z</dcterms:created>
  <dcterms:modified xsi:type="dcterms:W3CDTF">2022-03-21T14:01:22Z</dcterms:modified>
</cp:coreProperties>
</file>