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23" d="100"/>
          <a:sy n="123" d="100"/>
        </p:scale>
        <p:origin x="576"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11/17/20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11/17/20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8"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7"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0"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7"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0"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26"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999384" y="1617280"/>
            <a:ext cx="6352558" cy="408913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Supporting argument / data 1</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Supporting argument / data 2</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Supporting argument / data 3</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28</Words>
  <Application>Microsoft Macintosh PowerPoint</Application>
  <PresentationFormat>Widescreen</PresentationFormat>
  <Paragraphs>16</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Wong, Seth</cp:lastModifiedBy>
  <cp:revision>447</cp:revision>
  <cp:lastPrinted>2016-04-06T18:59:25Z</cp:lastPrinted>
  <dcterms:created xsi:type="dcterms:W3CDTF">2016-11-04T11:46:04Z</dcterms:created>
  <dcterms:modified xsi:type="dcterms:W3CDTF">2020-11-17T19:36:58Z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