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9640" cy="58068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9640" cy="323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464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56B021DD-C009-4152-AA5B-278A6C41438C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9640" cy="3236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72836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221360" y="5400360"/>
            <a:ext cx="319464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65972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4C013E1-A597-4D8F-94DB-A8651AB1EE20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ode.visualstudio.com/docs/python/testing" TargetMode="External"/><Relationship Id="rId2" Type="http://schemas.openxmlformats.org/officeDocument/2006/relationships/hyperlink" Target="https://www.youtube.com/watch?v=6tNS--WetLI&amp;t=1231s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920" y="648000"/>
            <a:ext cx="9071280" cy="27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Unit Test with VS code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16000" y="3600000"/>
            <a:ext cx="525528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A very crude presentation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by Sergio Marinho da Silva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2021 Aug 28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541080"/>
            <a:ext cx="9071280" cy="9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Unit test script file</a:t>
            </a:r>
            <a:br/>
            <a:r>
              <a:rPr b="0" lang="pt-BR" sz="2600" spc="-1" strike="noStrike">
                <a:solidFill>
                  <a:srgbClr val="c7243a"/>
                </a:solidFill>
                <a:latin typeface="Arial"/>
              </a:rPr>
              <a:t>(read at your own leisure)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16000" y="1728000"/>
            <a:ext cx="3599640" cy="33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0000"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Steps followed here: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Create file </a:t>
            </a:r>
            <a:endParaRPr b="0" lang="pt-BR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Name starting with test </a:t>
            </a:r>
            <a:endParaRPr b="0" lang="pt-BR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File in the test folder</a:t>
            </a:r>
            <a:endParaRPr b="0" lang="pt-B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Import unittest and modules 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→ </a:t>
            </a:r>
            <a:r>
              <a:rPr b="0" lang="pt-BR" sz="3200" spc="-1" strike="noStrike">
                <a:latin typeface="Arial"/>
              </a:rPr>
              <a:t>do not use sys.path!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→ </a:t>
            </a:r>
            <a:r>
              <a:rPr b="0" lang="pt-BR" sz="3200" spc="-1" strike="noStrike">
                <a:latin typeface="Arial"/>
              </a:rPr>
              <a:t>if module.py in MODULES folder,</a:t>
            </a:r>
            <a:endParaRPr b="0" lang="pt-BR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Use import MODULES.module </a:t>
            </a:r>
            <a:endParaRPr b="0" lang="pt-B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Create class with argument unittest.TestCase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Create functions beginning with word ‘test’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Create assertions inside test functions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Call unittest.main(): only if calling script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3986640" y="1851840"/>
            <a:ext cx="5949000" cy="282780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4608000" y="4896000"/>
            <a:ext cx="412128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* I’m ignoring unittests functions on purpose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527400"/>
            <a:ext cx="9071280" cy="10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Configuring VS code for unit test</a:t>
            </a:r>
            <a:br/>
            <a:r>
              <a:rPr b="0" lang="pt-BR" sz="2800" spc="-1" strike="noStrike">
                <a:solidFill>
                  <a:srgbClr val="c7243a"/>
                </a:solidFill>
                <a:latin typeface="Arial"/>
              </a:rPr>
              <a:t>(read at your own leisure)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216000" y="2016000"/>
            <a:ext cx="3095640" cy="25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8000"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Steps followed here: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Open the project folder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Create test (or tests) folder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Ctrl shift p 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Python configure tests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&gt; unittest &gt; test &gt; test*.py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rcRect l="0" t="0" r="18889" b="39513"/>
          <a:stretch/>
        </p:blipFill>
        <p:spPr>
          <a:xfrm>
            <a:off x="3714840" y="1872000"/>
            <a:ext cx="4636440" cy="194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41292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Final comment: running test_concat_tables.py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44000" y="2232000"/>
            <a:ext cx="4607640" cy="25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Import sys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sys.path.append(‘modules’)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Run from project folder</a:t>
            </a:r>
            <a:endParaRPr b="0" lang="pt-BR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python3 test/test_concat_tables.py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4485960" y="2356920"/>
            <a:ext cx="5161680" cy="181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Visual Studio Code homepage: python test</a:t>
            </a:r>
            <a:endParaRPr b="0" lang="pt-B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https://code.visualstudio.com/docs/python/testing</a:t>
            </a:r>
            <a:endParaRPr b="0" lang="pt-B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ff"/>
                </a:solidFill>
                <a:latin typeface="Arial"/>
              </a:rPr>
              <a:t>Youtube: Corey Schafer: unit test in python</a:t>
            </a:r>
            <a:endParaRPr b="0" lang="pt-B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https://www.youtube.com/watch?v=6tNS--WetLI&amp;t=1231s</a:t>
            </a:r>
            <a:endParaRPr b="0" lang="pt-B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ff"/>
                </a:solidFill>
                <a:latin typeface="Arial"/>
              </a:rPr>
              <a:t>Youtube: Socratica: Unit Tests in python</a:t>
            </a:r>
            <a:endParaRPr b="0" lang="pt-B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ff"/>
                </a:solidFill>
                <a:latin typeface="Arial"/>
              </a:rPr>
              <a:t>https://www.youtube.com/watch?v=1Lfv5tUGsn8&amp;t=296s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References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TL;DR: 1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656000"/>
            <a:ext cx="9071280" cy="35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Unit Tests are separate python scripts that allow you to quickly validate critical points of your project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VS Code can recognize your test scripts and allow quick visualization of critical moments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TL;DR 2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rcRect l="0" t="0" r="3868" b="52692"/>
          <a:stretch/>
        </p:blipFill>
        <p:spPr>
          <a:xfrm>
            <a:off x="216000" y="2448000"/>
            <a:ext cx="9633240" cy="266364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576000" y="1440000"/>
            <a:ext cx="2519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latin typeface="Arial"/>
              </a:rPr>
              <a:t>Results of the tests: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latin typeface="Arial"/>
              </a:rPr>
              <a:t>X = test failed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latin typeface="Arial"/>
              </a:rPr>
              <a:t>OK: test passed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5472360" y="1440000"/>
            <a:ext cx="2519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latin typeface="Arial"/>
              </a:rPr>
              <a:t>Final result: hard to see if all results are correct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How this class will be: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Fake project: join tables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Tests: apply red light → green light:</a:t>
            </a:r>
            <a:endParaRPr b="0" lang="pt-BR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Always assure your test can fail!</a:t>
            </a:r>
            <a:endParaRPr b="0" lang="pt-B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You can run the test on terminal (last slide) or on vs code (focus of the course)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Take into consideration: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VS Code test is extremelly sensitive!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Any wrong step will make the tests disappear </a:t>
            </a:r>
            <a:r>
              <a:rPr b="0" lang="pt-BR" sz="3200" spc="-1" strike="noStrike">
                <a:latin typeface="Arial"/>
              </a:rPr>
              <a:t>from the test bar!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Always proceed while verifying the results!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Part 1: the “project”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656000"/>
            <a:ext cx="9071280" cy="17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Our client will send us tables periodically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We need to concatenate the tables in one file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664000" y="3678120"/>
            <a:ext cx="4247280" cy="136152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3893040" y="3037680"/>
            <a:ext cx="1434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Clients table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Part 2: joining the tables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656000"/>
            <a:ext cx="907128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1: concatenate dados_clientes</a:t>
            </a:r>
            <a:endParaRPr b="0" lang="pt-BR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Create function that concatenates tables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rcRect l="0" t="0" r="0" b="33374"/>
          <a:stretch/>
        </p:blipFill>
        <p:spPr>
          <a:xfrm>
            <a:off x="3168000" y="3314880"/>
            <a:ext cx="2663640" cy="129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The code (continue on VS code)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rcRect l="0" t="11516" r="1754" b="17333"/>
          <a:stretch/>
        </p:blipFill>
        <p:spPr>
          <a:xfrm>
            <a:off x="3312000" y="2012400"/>
            <a:ext cx="6551640" cy="266724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216000" y="2016000"/>
            <a:ext cx="2807640" cy="25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6000"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Pipeline: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Run the code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Find issues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Fix issues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Create tests for issues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Rinse and repeat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2021-08-28T15:05:40Z</dcterms:created>
  <dc:creator/>
  <dc:description/>
  <dc:language>pt-BR</dc:language>
  <cp:lastModifiedBy/>
  <dcterms:modified xsi:type="dcterms:W3CDTF">2021-08-30T07:10:54Z</dcterms:modified>
  <cp:revision>7</cp:revision>
  <dc:subject/>
  <dc:title>Classy Red</dc:title>
</cp:coreProperties>
</file>