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e1c361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e1c361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e1c361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e1c361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e1c361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e1c361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e1c361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e1c361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e1c361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e1c361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vimdoc.sourceforge.net/htmldoc/pattern.html#search-comman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changes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75" y="986150"/>
            <a:ext cx="697450" cy="6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pouco de revisão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58900" y="1152475"/>
            <a:ext cx="62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hjkl, w e b são as únicas teclas que você precisa para começar a ‘andar’ no texto.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Comandos básicos: [c]orrect, [d]elete, [y]ank (copiar), [p]aste, [u]ndo e o ‘.’ (ponto) repete a última edição.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é um editor modal. Em cada modo as teclas podem fazer coisas diferentes.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combinação desses elementos é o segredo: </a:t>
            </a:r>
            <a:r>
              <a:rPr lang="en">
                <a:solidFill>
                  <a:srgbClr val="FF9900"/>
                </a:solidFill>
              </a:rPr>
              <a:t>[range]</a:t>
            </a:r>
            <a:r>
              <a:rPr lang="en">
                <a:solidFill>
                  <a:srgbClr val="B7B7B7"/>
                </a:solidFill>
              </a:rPr>
              <a:t>command ou command</a:t>
            </a:r>
            <a:r>
              <a:rPr lang="en">
                <a:solidFill>
                  <a:srgbClr val="FF9900"/>
                </a:solidFill>
              </a:rPr>
              <a:t>[motion]</a:t>
            </a:r>
            <a:r>
              <a:rPr lang="en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3203" t="0"/>
          <a:stretch/>
        </p:blipFill>
        <p:spPr>
          <a:xfrm>
            <a:off x="904700" y="1152475"/>
            <a:ext cx="13645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6416" l="725" r="89212" t="4591"/>
          <a:stretch/>
        </p:blipFill>
        <p:spPr>
          <a:xfrm>
            <a:off x="1083538" y="2571750"/>
            <a:ext cx="1006850" cy="11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>
                <a:solidFill>
                  <a:srgbClr val="FF9900"/>
                </a:solidFill>
              </a:rPr>
              <a:t>{pattern}</a:t>
            </a:r>
            <a:r>
              <a:rPr lang="en"/>
              <a:t>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Esse </a:t>
            </a:r>
            <a:r>
              <a:rPr lang="en">
                <a:solidFill>
                  <a:srgbClr val="FF9900"/>
                </a:solidFill>
              </a:rPr>
              <a:t>padrão</a:t>
            </a:r>
            <a:r>
              <a:rPr lang="en"/>
              <a:t> é um tipo de expressão regular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vimdoc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‘*’ busca para frente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‘#’ busca para trás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‘n’/’N’ pula para próxima ocorrência / anterior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comando de repetição ‘.’ é útil na substituição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:help change.txt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4. Complex changes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4.2 Substitute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:</a:t>
            </a:r>
            <a:r>
              <a:rPr lang="en">
                <a:solidFill>
                  <a:srgbClr val="FF9900"/>
                </a:solidFill>
              </a:rPr>
              <a:t>[range]</a:t>
            </a:r>
            <a:r>
              <a:rPr lang="en">
                <a:solidFill>
                  <a:srgbClr val="6FA8DC"/>
                </a:solidFill>
              </a:rPr>
              <a:t>s</a:t>
            </a:r>
            <a:r>
              <a:rPr lang="en"/>
              <a:t>[ubstitute]/</a:t>
            </a:r>
            <a:r>
              <a:rPr lang="en">
                <a:solidFill>
                  <a:srgbClr val="FF9900"/>
                </a:solidFill>
              </a:rPr>
              <a:t>{pattern}</a:t>
            </a:r>
            <a:r>
              <a:rPr lang="en"/>
              <a:t>/</a:t>
            </a:r>
            <a:r>
              <a:rPr lang="en">
                <a:solidFill>
                  <a:srgbClr val="FF9900"/>
                </a:solidFill>
              </a:rPr>
              <a:t>{string}</a:t>
            </a:r>
            <a:r>
              <a:rPr lang="en"/>
              <a:t>/[fla</a:t>
            </a:r>
            <a:r>
              <a:rPr lang="en"/>
              <a:t>gs] </a:t>
            </a:r>
            <a:r>
              <a:rPr lang="en">
                <a:solidFill>
                  <a:srgbClr val="FF9900"/>
                </a:solidFill>
              </a:rPr>
              <a:t>[count]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[range]</a:t>
            </a:r>
            <a:r>
              <a:rPr lang="en">
                <a:solidFill>
                  <a:srgbClr val="B7B7B7"/>
                </a:solidFill>
              </a:rPr>
              <a:t> - seleção do v</a:t>
            </a:r>
            <a:r>
              <a:rPr lang="en">
                <a:solidFill>
                  <a:srgbClr val="B7B7B7"/>
                </a:solidFill>
              </a:rPr>
              <a:t>isual mode (% é um atalho para o texto inteiro)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</a:t>
            </a:r>
            <a:r>
              <a:rPr lang="en"/>
              <a:t>[ubstitute] - comando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</a:t>
            </a:r>
            <a:r>
              <a:rPr lang="en">
                <a:solidFill>
                  <a:srgbClr val="FF9900"/>
                </a:solidFill>
              </a:rPr>
              <a:t>{pattern}</a:t>
            </a:r>
            <a:r>
              <a:rPr lang="en">
                <a:solidFill>
                  <a:srgbClr val="B7B7B7"/>
                </a:solidFill>
              </a:rPr>
              <a:t> - regex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</a:t>
            </a:r>
            <a:r>
              <a:rPr lang="en">
                <a:solidFill>
                  <a:srgbClr val="FF9900"/>
                </a:solidFill>
              </a:rPr>
              <a:t>{string}</a:t>
            </a:r>
            <a:r>
              <a:rPr lang="en">
                <a:solidFill>
                  <a:srgbClr val="B7B7B7"/>
                </a:solidFill>
              </a:rPr>
              <a:t>/ - texto para substituição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800"/>
              <a:buChar char="●"/>
            </a:pPr>
            <a:r>
              <a:rPr lang="en"/>
              <a:t>[flags] - alterar comportamento do comando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[flags]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/>
              <a:t>g - substituir todas as ocorrências na linha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- confirmar substituição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- ignorar maiúsculas e minúsculas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 - deleta as ocorrências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