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6f5292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6f5292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e1c361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e1c361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6f5292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6f5292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e1c361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e1c361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e1c361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e1c361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6f5292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6f5292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6f5292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6f5292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6f5292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6f5292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f5292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f5292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6f5292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6f5292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google.com/search?q=vim+mem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carbonfive.com/vim-text-objects-the-definitive-guide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Copy/paste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75" y="986150"/>
            <a:ext cx="697450" cy="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estão dicas úteis mas não se preocupe com aprender tudo</a:t>
            </a:r>
            <a:r>
              <a:rPr lang="en"/>
              <a:t> de uma vez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vim tem 26 registros (</a:t>
            </a:r>
            <a:r>
              <a:rPr lang="en">
                <a:solidFill>
                  <a:srgbClr val="F6B26B"/>
                </a:solidFill>
              </a:rPr>
              <a:t>“a</a:t>
            </a:r>
            <a:r>
              <a:rPr lang="en"/>
              <a:t> até </a:t>
            </a:r>
            <a:r>
              <a:rPr lang="en">
                <a:solidFill>
                  <a:srgbClr val="F6B26B"/>
                </a:solidFill>
              </a:rPr>
              <a:t>“z</a:t>
            </a:r>
            <a:r>
              <a:rPr lang="en"/>
              <a:t>) que podem ser usados livremente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Ctrl-r</a:t>
            </a:r>
            <a:r>
              <a:rPr lang="en">
                <a:solidFill>
                  <a:srgbClr val="F6B26B"/>
                </a:solidFill>
              </a:rPr>
              <a:t>”</a:t>
            </a:r>
            <a:r>
              <a:rPr lang="en">
                <a:solidFill>
                  <a:srgbClr val="F6B26B"/>
                </a:solidFill>
              </a:rPr>
              <a:t>x</a:t>
            </a:r>
            <a:r>
              <a:rPr lang="en"/>
              <a:t> permite que você cole o conteúdo do registro </a:t>
            </a:r>
            <a:r>
              <a:rPr lang="en">
                <a:solidFill>
                  <a:srgbClr val="F6B26B"/>
                </a:solidFill>
              </a:rPr>
              <a:t>“x</a:t>
            </a:r>
            <a:r>
              <a:rPr lang="en"/>
              <a:t> no modo insert.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Experimente com </a:t>
            </a:r>
            <a:r>
              <a:rPr lang="en">
                <a:solidFill>
                  <a:srgbClr val="93C47D"/>
                </a:solidFill>
              </a:rPr>
              <a:t>g</a:t>
            </a:r>
            <a:r>
              <a:rPr lang="en">
                <a:solidFill>
                  <a:srgbClr val="76A5AF"/>
                </a:solidFill>
              </a:rPr>
              <a:t>;</a:t>
            </a:r>
            <a:r>
              <a:rPr lang="en"/>
              <a:t> e </a:t>
            </a:r>
            <a:r>
              <a:rPr lang="en">
                <a:solidFill>
                  <a:srgbClr val="93C47D"/>
                </a:solidFill>
              </a:rPr>
              <a:t>g</a:t>
            </a:r>
            <a:r>
              <a:rPr lang="en">
                <a:solidFill>
                  <a:srgbClr val="76A5AF"/>
                </a:solidFill>
              </a:rPr>
              <a:t>,</a:t>
            </a:r>
            <a:r>
              <a:rPr lang="en"/>
              <a:t>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Lembre-se: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[</a:t>
            </a:r>
            <a:r>
              <a:rPr b="1" lang="en">
                <a:solidFill>
                  <a:srgbClr val="F6B26B"/>
                </a:solidFill>
              </a:rPr>
              <a:t>"x</a:t>
            </a:r>
            <a:r>
              <a:rPr b="1" lang="en"/>
              <a:t>]</a:t>
            </a:r>
            <a:r>
              <a:rPr b="1" lang="en">
                <a:solidFill>
                  <a:srgbClr val="93C47D"/>
                </a:solidFill>
              </a:rPr>
              <a:t>y</a:t>
            </a:r>
            <a:r>
              <a:rPr b="1" lang="en"/>
              <a:t>{</a:t>
            </a:r>
            <a:r>
              <a:rPr b="1" lang="en">
                <a:solidFill>
                  <a:srgbClr val="76A5AF"/>
                </a:solidFill>
              </a:rPr>
              <a:t>motion</a:t>
            </a:r>
            <a:r>
              <a:rPr b="1" lang="en"/>
              <a:t>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Você pode colocar o registro antes dos comandos que deletam texto para alterar onde ele é salvo e do comando de colar para alterar de onde ele vem.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88" y="1131075"/>
            <a:ext cx="2561350" cy="35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learn vim?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805963" y="4231550"/>
            <a:ext cx="3999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https://www.google.com/search?q=vim+memes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pouco de revisão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76A5AF"/>
                </a:solidFill>
              </a:rPr>
              <a:t>Text objects</a:t>
            </a:r>
            <a:r>
              <a:rPr lang="en"/>
              <a:t>, </a:t>
            </a:r>
            <a:r>
              <a:rPr lang="en" u="sng">
                <a:solidFill>
                  <a:srgbClr val="76A5AF"/>
                </a:solidFill>
              </a:rPr>
              <a:t>motions</a:t>
            </a:r>
            <a:r>
              <a:rPr lang="en"/>
              <a:t> &amp; </a:t>
            </a:r>
            <a:r>
              <a:rPr lang="en" u="sng">
                <a:solidFill>
                  <a:srgbClr val="93C47D"/>
                </a:solidFill>
              </a:rPr>
              <a:t>commands</a:t>
            </a:r>
            <a:r>
              <a:rPr lang="en"/>
              <a:t> são os conceitos mais importantes.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Objeto de texto é um atalho para selecionar uma parte do código (ex. </a:t>
            </a:r>
            <a:r>
              <a:rPr lang="en">
                <a:solidFill>
                  <a:srgbClr val="76A5AF"/>
                </a:solidFill>
              </a:rPr>
              <a:t>ip</a:t>
            </a:r>
            <a:r>
              <a:rPr lang="en"/>
              <a:t> ou “</a:t>
            </a:r>
            <a:r>
              <a:rPr i="1" lang="en"/>
              <a:t>inner paragraph</a:t>
            </a:r>
            <a:r>
              <a:rPr lang="en"/>
              <a:t>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é qualquer movimento do cursor (ex. </a:t>
            </a:r>
            <a:r>
              <a:rPr lang="en">
                <a:solidFill>
                  <a:srgbClr val="76A5AF"/>
                </a:solidFill>
              </a:rPr>
              <a:t>w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Comandos são as operações (ex. </a:t>
            </a:r>
            <a:r>
              <a:rPr lang="en">
                <a:solidFill>
                  <a:srgbClr val="93C47D"/>
                </a:solidFill>
              </a:rPr>
              <a:t>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hlinkClick r:id="rId3"/>
              </a:rPr>
              <a:t>https://blog.carbonfive.com/vim-text-objects-the-definitive-guide/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75" y="2609349"/>
            <a:ext cx="7027649" cy="14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copiar e colar?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vim usa um nome um pouco diferente para as operações: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Copiar = [</a:t>
            </a:r>
            <a:r>
              <a:rPr lang="en">
                <a:solidFill>
                  <a:srgbClr val="93C47D"/>
                </a:solidFill>
              </a:rPr>
              <a:t>y</a:t>
            </a:r>
            <a:r>
              <a:rPr lang="en"/>
              <a:t>]ank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Colar = [</a:t>
            </a:r>
            <a:r>
              <a:rPr lang="en">
                <a:solidFill>
                  <a:srgbClr val="93C47D"/>
                </a:solidFill>
              </a:rPr>
              <a:t>p</a:t>
            </a:r>
            <a:r>
              <a:rPr lang="en"/>
              <a:t>]aste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Recortar = [</a:t>
            </a:r>
            <a:r>
              <a:rPr lang="en">
                <a:solidFill>
                  <a:srgbClr val="93C47D"/>
                </a:solidFill>
              </a:rPr>
              <a:t>d</a:t>
            </a:r>
            <a:r>
              <a:rPr lang="en"/>
              <a:t>]elete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:help</a:t>
            </a:r>
            <a:r>
              <a:rPr lang="en"/>
              <a:t> </a:t>
            </a:r>
            <a:r>
              <a:rPr lang="en">
                <a:solidFill>
                  <a:srgbClr val="93C47D"/>
                </a:solidFill>
              </a:rPr>
              <a:t>y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[</a:t>
            </a:r>
            <a:r>
              <a:rPr lang="en">
                <a:solidFill>
                  <a:srgbClr val="F6B26B"/>
                </a:solidFill>
              </a:rPr>
              <a:t>"x</a:t>
            </a:r>
            <a:r>
              <a:rPr lang="en"/>
              <a:t>]</a:t>
            </a:r>
            <a:r>
              <a:rPr lang="en">
                <a:solidFill>
                  <a:srgbClr val="93C47D"/>
                </a:solidFill>
              </a:rPr>
              <a:t>y</a:t>
            </a:r>
            <a:r>
              <a:rPr lang="en"/>
              <a:t>{</a:t>
            </a:r>
            <a:r>
              <a:rPr lang="en">
                <a:solidFill>
                  <a:srgbClr val="76A5AF"/>
                </a:solidFill>
              </a:rPr>
              <a:t>motion</a:t>
            </a:r>
            <a:r>
              <a:rPr lang="en"/>
              <a:t>}       	Yank {</a:t>
            </a:r>
            <a:r>
              <a:rPr lang="en">
                <a:solidFill>
                  <a:srgbClr val="76A5AF"/>
                </a:solidFill>
              </a:rPr>
              <a:t>motion</a:t>
            </a:r>
            <a:r>
              <a:rPr lang="en"/>
              <a:t>} text [</a:t>
            </a:r>
            <a:r>
              <a:rPr lang="en">
                <a:solidFill>
                  <a:srgbClr val="F6B26B"/>
                </a:solidFill>
              </a:rPr>
              <a:t>into register x</a:t>
            </a:r>
            <a:r>
              <a:rPr lang="en"/>
              <a:t>].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Essas operações salvam o texto nos </a:t>
            </a:r>
            <a:r>
              <a:rPr lang="en">
                <a:solidFill>
                  <a:srgbClr val="F6B26B"/>
                </a:solidFill>
              </a:rPr>
              <a:t>registros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Registros são variáveis que salvam várias coisas, inclusive o texto passado pros comandos de deletar, copiar,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Nesse caso, é como se fosse a memória do computador onde o ctrl-c fica salvo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por que isso é importante?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Yank register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Faz parte dos registros “especiais” do vim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Acessado por</a:t>
            </a:r>
            <a:r>
              <a:rPr lang="en"/>
              <a:t> </a:t>
            </a:r>
            <a:r>
              <a:rPr lang="en">
                <a:solidFill>
                  <a:srgbClr val="F6B26B"/>
                </a:solidFill>
              </a:rPr>
              <a:t>“0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Já tentou colar algo e percebeu que não era o que você esperava?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Preocupado de não poder deletar nada se estiver com algo pra colar?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Texto que vamos utilizar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Roses are Red,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Violets are blue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Unexpected ‘{‘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line 32.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Roses are red,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Violets are blue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 love you"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