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d77ce4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d77ce4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d77ce4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d77ce4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d77ce4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d77ce4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d77ce4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d77ce4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d77ce4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d77ce4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d77ce47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d77ce47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d77ce47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d77ce47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d77ce4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d77ce4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hellscript.sh/quickref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hellscript.sh/" TargetMode="External"/><Relationship Id="rId4" Type="http://schemas.openxmlformats.org/officeDocument/2006/relationships/hyperlink" Target="https://en.wikipedia.org/wiki/Unix_shell" TargetMode="External"/><Relationship Id="rId5" Type="http://schemas.openxmlformats.org/officeDocument/2006/relationships/hyperlink" Target="https://en.wikipedia.org/wiki/Bash_(Unix_shell)" TargetMode="External"/><Relationship Id="rId6" Type="http://schemas.openxmlformats.org/officeDocument/2006/relationships/hyperlink" Target="https://en.wikipedia.org/wiki/Shebang_(Unix)" TargetMode="External"/><Relationship Id="rId7" Type="http://schemas.openxmlformats.org/officeDocument/2006/relationships/hyperlink" Target="https://en.wikipedia.org/wiki/POS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Shellscripting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Kakizaki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</a:rPr>
              <a:t>Objetivos</a:t>
            </a:r>
            <a:endParaRPr>
              <a:solidFill>
                <a:srgbClr val="50FA7B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Entender o básico de como a shell funciona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fazer scripts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</a:rPr>
              <a:t>Shellscripting</a:t>
            </a:r>
            <a:endParaRPr>
              <a:solidFill>
                <a:srgbClr val="50FA7B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 scripting language or script language is a programming language for a runtime system that automates the execution of tasks that would otherwise be performed individually by a human operator. Scripting languages are usually interpreted at runtime rather than compiled.”</a:t>
            </a:r>
            <a:endParaRPr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Wikipedia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93F9"/>
                </a:solidFill>
              </a:rPr>
              <a:t>Variáveis de </a:t>
            </a:r>
            <a:r>
              <a:rPr lang="en">
                <a:solidFill>
                  <a:srgbClr val="BD93F9"/>
                </a:solidFill>
              </a:rPr>
              <a:t>Ambiente</a:t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Variáveis que alteram o comportamento de programas/scripts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São acessadas por $ ou ${}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Não possem tipo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Não existe </a:t>
            </a:r>
            <a:r>
              <a:rPr i="1" lang="en"/>
              <a:t>scoping</a:t>
            </a:r>
            <a:r>
              <a:rPr lang="en"/>
              <a:t> além dos argumentos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93F9"/>
                </a:solidFill>
              </a:rPr>
              <a:t>Variáveis de Ambiente</a:t>
            </a:r>
            <a:endParaRPr>
              <a:solidFill>
                <a:srgbClr val="BD93F9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$0 - Nome do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$1 .. $9 - Argumentos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$# - Número de argumentos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$@ - Todos os argumentos (separados por espaço)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$? - Código de exit do último comando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E9FD"/>
                </a:solidFill>
              </a:rPr>
              <a:t>Linguagem de scripting</a:t>
            </a:r>
            <a:endParaRPr>
              <a:solidFill>
                <a:srgbClr val="8BE9FD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https://www.shellscript.sh/quickref.html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Caracteres especiais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Globing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Substitution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Escaping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E9FD"/>
                </a:solidFill>
              </a:rPr>
              <a:t>For loop</a:t>
            </a:r>
            <a:endParaRPr>
              <a:solidFill>
                <a:srgbClr val="8BE9FD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#!/bin/sh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$(seq 1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echo "Looping ... number $i"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E9FD"/>
                </a:solidFill>
              </a:rPr>
              <a:t>Test</a:t>
            </a:r>
            <a:endParaRPr>
              <a:solidFill>
                <a:srgbClr val="8BE9FD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Comparação é feita por meio de [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Necessário nos </a:t>
            </a:r>
            <a:r>
              <a:rPr i="1" lang="en"/>
              <a:t>if statements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[ </a:t>
            </a:r>
            <a:r>
              <a:rPr i="1" lang="en"/>
              <a:t>condição</a:t>
            </a:r>
            <a:r>
              <a:rPr lang="en"/>
              <a:t> ]; then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código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https://www.shellscript.sh/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https://en.wikipedia.org/wiki/Unix_shell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https://en.wikipedia.org/wiki/Bash_(Unix_shell)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https://en.wikipedia.org/wiki/Shebang_(Unix)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https://en.wikipedia.org/wiki/POSIX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1FA8C"/>
      </a:dk1>
      <a:lt1>
        <a:srgbClr val="282A36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